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15" r:id="rId6"/>
    <p:sldId id="316" r:id="rId7"/>
    <p:sldId id="262" r:id="rId8"/>
    <p:sldId id="317" r:id="rId9"/>
    <p:sldId id="318" r:id="rId10"/>
    <p:sldId id="319" r:id="rId11"/>
    <p:sldId id="320" r:id="rId12"/>
    <p:sldId id="268" r:id="rId13"/>
    <p:sldId id="323" r:id="rId14"/>
    <p:sldId id="271" r:id="rId15"/>
    <p:sldId id="321" r:id="rId16"/>
    <p:sldId id="274" r:id="rId17"/>
    <p:sldId id="322" r:id="rId18"/>
    <p:sldId id="285" r:id="rId19"/>
    <p:sldId id="28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3A0FEF-80E7-443B-A19B-C7ACCE098353}">
  <a:tblStyle styleId="{6B3A0FEF-80E7-443B-A19B-C7ACCE098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77ef7487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77ef7487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9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ca9ec027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ca9ec027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9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9e629ec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f9e629ec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dca9ec027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dca9ec027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828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48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dca9ec027c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dca9ec027c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34ff0770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34ff0770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ca9ec027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ca9ec027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ca9ec027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ca9ec027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674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409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6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0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5950" y="1122575"/>
            <a:ext cx="5413200" cy="27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25950" y="3899713"/>
            <a:ext cx="5413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69761" t="21948"/>
          <a:stretch/>
        </p:blipFill>
        <p:spPr>
          <a:xfrm rot="-1831121">
            <a:off x="7886566" y="-274215"/>
            <a:ext cx="2009043" cy="24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6162">
            <a:off x="6974724" y="3576976"/>
            <a:ext cx="1999528" cy="23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 flipH="1">
            <a:off x="8295937" y="359875"/>
            <a:ext cx="1469939" cy="4078575"/>
          </a:xfrm>
          <a:custGeom>
            <a:avLst/>
            <a:gdLst/>
            <a:ahLst/>
            <a:cxnLst/>
            <a:rect l="l" t="t" r="r" b="b"/>
            <a:pathLst>
              <a:path w="16233" h="45041" extrusionOk="0">
                <a:moveTo>
                  <a:pt x="3365" y="11783"/>
                </a:moveTo>
                <a:cubicBezTo>
                  <a:pt x="3418" y="11783"/>
                  <a:pt x="3475" y="11814"/>
                  <a:pt x="3532" y="11833"/>
                </a:cubicBezTo>
                <a:cubicBezTo>
                  <a:pt x="4106" y="12039"/>
                  <a:pt x="4592" y="12377"/>
                  <a:pt x="5092" y="12716"/>
                </a:cubicBezTo>
                <a:cubicBezTo>
                  <a:pt x="6314" y="13540"/>
                  <a:pt x="7388" y="14526"/>
                  <a:pt x="8403" y="15600"/>
                </a:cubicBezTo>
                <a:cubicBezTo>
                  <a:pt x="8433" y="15630"/>
                  <a:pt x="8477" y="15659"/>
                  <a:pt x="8462" y="15733"/>
                </a:cubicBezTo>
                <a:cubicBezTo>
                  <a:pt x="8286" y="15659"/>
                  <a:pt x="8109" y="15586"/>
                  <a:pt x="7947" y="15512"/>
                </a:cubicBezTo>
                <a:cubicBezTo>
                  <a:pt x="6343" y="14776"/>
                  <a:pt x="4857" y="13864"/>
                  <a:pt x="3665" y="12525"/>
                </a:cubicBezTo>
                <a:cubicBezTo>
                  <a:pt x="3532" y="12392"/>
                  <a:pt x="3400" y="12245"/>
                  <a:pt x="3326" y="12068"/>
                </a:cubicBezTo>
                <a:cubicBezTo>
                  <a:pt x="3282" y="11995"/>
                  <a:pt x="3208" y="11907"/>
                  <a:pt x="3282" y="11818"/>
                </a:cubicBezTo>
                <a:cubicBezTo>
                  <a:pt x="3308" y="11792"/>
                  <a:pt x="3336" y="11783"/>
                  <a:pt x="3365" y="11783"/>
                </a:cubicBezTo>
                <a:close/>
                <a:moveTo>
                  <a:pt x="6873" y="23650"/>
                </a:moveTo>
                <a:lnTo>
                  <a:pt x="6873" y="23650"/>
                </a:lnTo>
                <a:cubicBezTo>
                  <a:pt x="8418" y="24798"/>
                  <a:pt x="9492" y="26373"/>
                  <a:pt x="10596" y="27903"/>
                </a:cubicBezTo>
                <a:cubicBezTo>
                  <a:pt x="8963" y="26829"/>
                  <a:pt x="7697" y="25431"/>
                  <a:pt x="6873" y="23650"/>
                </a:cubicBezTo>
                <a:close/>
                <a:moveTo>
                  <a:pt x="74" y="1"/>
                </a:moveTo>
                <a:cubicBezTo>
                  <a:pt x="44" y="177"/>
                  <a:pt x="118" y="222"/>
                  <a:pt x="280" y="222"/>
                </a:cubicBezTo>
                <a:cubicBezTo>
                  <a:pt x="868" y="251"/>
                  <a:pt x="1442" y="325"/>
                  <a:pt x="2031" y="398"/>
                </a:cubicBezTo>
                <a:cubicBezTo>
                  <a:pt x="4062" y="693"/>
                  <a:pt x="5872" y="1502"/>
                  <a:pt x="7550" y="2650"/>
                </a:cubicBezTo>
                <a:cubicBezTo>
                  <a:pt x="8889" y="3562"/>
                  <a:pt x="10037" y="4666"/>
                  <a:pt x="11111" y="5873"/>
                </a:cubicBezTo>
                <a:cubicBezTo>
                  <a:pt x="12303" y="7197"/>
                  <a:pt x="13245" y="8669"/>
                  <a:pt x="13863" y="10347"/>
                </a:cubicBezTo>
                <a:cubicBezTo>
                  <a:pt x="14334" y="11642"/>
                  <a:pt x="14658" y="12951"/>
                  <a:pt x="14481" y="14349"/>
                </a:cubicBezTo>
                <a:cubicBezTo>
                  <a:pt x="14363" y="15174"/>
                  <a:pt x="14010" y="15821"/>
                  <a:pt x="13216" y="16174"/>
                </a:cubicBezTo>
                <a:cubicBezTo>
                  <a:pt x="12688" y="16404"/>
                  <a:pt x="12110" y="16485"/>
                  <a:pt x="11540" y="16485"/>
                </a:cubicBezTo>
                <a:cubicBezTo>
                  <a:pt x="11490" y="16485"/>
                  <a:pt x="11440" y="16485"/>
                  <a:pt x="11391" y="16483"/>
                </a:cubicBezTo>
                <a:cubicBezTo>
                  <a:pt x="10655" y="16469"/>
                  <a:pt x="9949" y="16292"/>
                  <a:pt x="9257" y="16057"/>
                </a:cubicBezTo>
                <a:cubicBezTo>
                  <a:pt x="9110" y="16012"/>
                  <a:pt x="8992" y="15939"/>
                  <a:pt x="8889" y="15821"/>
                </a:cubicBezTo>
                <a:cubicBezTo>
                  <a:pt x="8433" y="15291"/>
                  <a:pt x="7918" y="14791"/>
                  <a:pt x="7403" y="14291"/>
                </a:cubicBezTo>
                <a:cubicBezTo>
                  <a:pt x="6520" y="13452"/>
                  <a:pt x="5548" y="12716"/>
                  <a:pt x="4503" y="12068"/>
                </a:cubicBezTo>
                <a:cubicBezTo>
                  <a:pt x="4180" y="11877"/>
                  <a:pt x="3826" y="11686"/>
                  <a:pt x="3459" y="11583"/>
                </a:cubicBezTo>
                <a:cubicBezTo>
                  <a:pt x="3397" y="11567"/>
                  <a:pt x="3342" y="11559"/>
                  <a:pt x="3292" y="11559"/>
                </a:cubicBezTo>
                <a:cubicBezTo>
                  <a:pt x="3070" y="11559"/>
                  <a:pt x="2974" y="11718"/>
                  <a:pt x="3046" y="11995"/>
                </a:cubicBezTo>
                <a:cubicBezTo>
                  <a:pt x="3091" y="12157"/>
                  <a:pt x="3179" y="12304"/>
                  <a:pt x="3282" y="12422"/>
                </a:cubicBezTo>
                <a:cubicBezTo>
                  <a:pt x="3885" y="13128"/>
                  <a:pt x="4548" y="13761"/>
                  <a:pt x="5313" y="14291"/>
                </a:cubicBezTo>
                <a:cubicBezTo>
                  <a:pt x="6387" y="15026"/>
                  <a:pt x="7535" y="15600"/>
                  <a:pt x="8742" y="16101"/>
                </a:cubicBezTo>
                <a:cubicBezTo>
                  <a:pt x="8845" y="16145"/>
                  <a:pt x="8963" y="16204"/>
                  <a:pt x="9036" y="16307"/>
                </a:cubicBezTo>
                <a:cubicBezTo>
                  <a:pt x="9522" y="16895"/>
                  <a:pt x="10022" y="17469"/>
                  <a:pt x="10493" y="18073"/>
                </a:cubicBezTo>
                <a:cubicBezTo>
                  <a:pt x="12112" y="20104"/>
                  <a:pt x="13510" y="22252"/>
                  <a:pt x="14393" y="24725"/>
                </a:cubicBezTo>
                <a:cubicBezTo>
                  <a:pt x="14717" y="25652"/>
                  <a:pt x="14937" y="26608"/>
                  <a:pt x="14908" y="27609"/>
                </a:cubicBezTo>
                <a:cubicBezTo>
                  <a:pt x="14881" y="28377"/>
                  <a:pt x="14497" y="29062"/>
                  <a:pt x="13594" y="29062"/>
                </a:cubicBezTo>
                <a:cubicBezTo>
                  <a:pt x="13494" y="29062"/>
                  <a:pt x="13387" y="29054"/>
                  <a:pt x="13274" y="29036"/>
                </a:cubicBezTo>
                <a:cubicBezTo>
                  <a:pt x="12597" y="28933"/>
                  <a:pt x="11979" y="28669"/>
                  <a:pt x="11361" y="28374"/>
                </a:cubicBezTo>
                <a:cubicBezTo>
                  <a:pt x="11214" y="28301"/>
                  <a:pt x="11082" y="28198"/>
                  <a:pt x="10993" y="28050"/>
                </a:cubicBezTo>
                <a:cubicBezTo>
                  <a:pt x="10522" y="27359"/>
                  <a:pt x="10007" y="26697"/>
                  <a:pt x="9492" y="26034"/>
                </a:cubicBezTo>
                <a:cubicBezTo>
                  <a:pt x="8874" y="25210"/>
                  <a:pt x="8197" y="24445"/>
                  <a:pt x="7417" y="23753"/>
                </a:cubicBezTo>
                <a:cubicBezTo>
                  <a:pt x="7285" y="23636"/>
                  <a:pt x="7152" y="23518"/>
                  <a:pt x="6976" y="23430"/>
                </a:cubicBezTo>
                <a:cubicBezTo>
                  <a:pt x="6927" y="23397"/>
                  <a:pt x="6870" y="23374"/>
                  <a:pt x="6814" y="23374"/>
                </a:cubicBezTo>
                <a:cubicBezTo>
                  <a:pt x="6767" y="23374"/>
                  <a:pt x="6721" y="23390"/>
                  <a:pt x="6681" y="23430"/>
                </a:cubicBezTo>
                <a:cubicBezTo>
                  <a:pt x="6578" y="23518"/>
                  <a:pt x="6593" y="23621"/>
                  <a:pt x="6623" y="23739"/>
                </a:cubicBezTo>
                <a:cubicBezTo>
                  <a:pt x="6696" y="23959"/>
                  <a:pt x="6829" y="24165"/>
                  <a:pt x="6946" y="24357"/>
                </a:cubicBezTo>
                <a:cubicBezTo>
                  <a:pt x="7903" y="26005"/>
                  <a:pt x="9154" y="27359"/>
                  <a:pt x="10817" y="28315"/>
                </a:cubicBezTo>
                <a:cubicBezTo>
                  <a:pt x="10935" y="28389"/>
                  <a:pt x="11038" y="28477"/>
                  <a:pt x="11111" y="28610"/>
                </a:cubicBezTo>
                <a:cubicBezTo>
                  <a:pt x="11332" y="28948"/>
                  <a:pt x="11553" y="29287"/>
                  <a:pt x="11773" y="29640"/>
                </a:cubicBezTo>
                <a:cubicBezTo>
                  <a:pt x="13068" y="31641"/>
                  <a:pt x="14187" y="33731"/>
                  <a:pt x="15040" y="35953"/>
                </a:cubicBezTo>
                <a:cubicBezTo>
                  <a:pt x="15747" y="37808"/>
                  <a:pt x="16159" y="39721"/>
                  <a:pt x="15968" y="41737"/>
                </a:cubicBezTo>
                <a:cubicBezTo>
                  <a:pt x="15865" y="43002"/>
                  <a:pt x="15276" y="43900"/>
                  <a:pt x="14069" y="44386"/>
                </a:cubicBezTo>
                <a:cubicBezTo>
                  <a:pt x="13308" y="44688"/>
                  <a:pt x="12524" y="44813"/>
                  <a:pt x="11729" y="44813"/>
                </a:cubicBezTo>
                <a:cubicBezTo>
                  <a:pt x="11402" y="44813"/>
                  <a:pt x="11073" y="44792"/>
                  <a:pt x="10743" y="44754"/>
                </a:cubicBezTo>
                <a:cubicBezTo>
                  <a:pt x="9330" y="44592"/>
                  <a:pt x="7991" y="44209"/>
                  <a:pt x="6667" y="43768"/>
                </a:cubicBezTo>
                <a:cubicBezTo>
                  <a:pt x="4474" y="43032"/>
                  <a:pt x="2384" y="42075"/>
                  <a:pt x="353" y="41001"/>
                </a:cubicBezTo>
                <a:cubicBezTo>
                  <a:pt x="301" y="40980"/>
                  <a:pt x="225" y="40891"/>
                  <a:pt x="160" y="40891"/>
                </a:cubicBezTo>
                <a:cubicBezTo>
                  <a:pt x="134" y="40891"/>
                  <a:pt x="109" y="40905"/>
                  <a:pt x="88" y="40942"/>
                </a:cubicBezTo>
                <a:cubicBezTo>
                  <a:pt x="0" y="41075"/>
                  <a:pt x="177" y="41148"/>
                  <a:pt x="280" y="41207"/>
                </a:cubicBezTo>
                <a:cubicBezTo>
                  <a:pt x="295" y="41222"/>
                  <a:pt x="324" y="41236"/>
                  <a:pt x="353" y="41251"/>
                </a:cubicBezTo>
                <a:cubicBezTo>
                  <a:pt x="1693" y="41972"/>
                  <a:pt x="3076" y="42605"/>
                  <a:pt x="4474" y="43179"/>
                </a:cubicBezTo>
                <a:cubicBezTo>
                  <a:pt x="6372" y="43959"/>
                  <a:pt x="8300" y="44621"/>
                  <a:pt x="10331" y="44930"/>
                </a:cubicBezTo>
                <a:cubicBezTo>
                  <a:pt x="10804" y="44999"/>
                  <a:pt x="11275" y="45041"/>
                  <a:pt x="11743" y="45041"/>
                </a:cubicBezTo>
                <a:cubicBezTo>
                  <a:pt x="12483" y="45041"/>
                  <a:pt x="13216" y="44936"/>
                  <a:pt x="13937" y="44665"/>
                </a:cubicBezTo>
                <a:cubicBezTo>
                  <a:pt x="15011" y="44283"/>
                  <a:pt x="15776" y="43591"/>
                  <a:pt x="16071" y="42458"/>
                </a:cubicBezTo>
                <a:cubicBezTo>
                  <a:pt x="16144" y="42193"/>
                  <a:pt x="16174" y="41913"/>
                  <a:pt x="16232" y="41634"/>
                </a:cubicBezTo>
                <a:lnTo>
                  <a:pt x="16232" y="40059"/>
                </a:lnTo>
                <a:cubicBezTo>
                  <a:pt x="16159" y="39897"/>
                  <a:pt x="16188" y="39721"/>
                  <a:pt x="16174" y="39559"/>
                </a:cubicBezTo>
                <a:cubicBezTo>
                  <a:pt x="15938" y="37631"/>
                  <a:pt x="15320" y="35836"/>
                  <a:pt x="14496" y="34099"/>
                </a:cubicBezTo>
                <a:cubicBezTo>
                  <a:pt x="13687" y="32392"/>
                  <a:pt x="12774" y="30729"/>
                  <a:pt x="11729" y="29154"/>
                </a:cubicBezTo>
                <a:cubicBezTo>
                  <a:pt x="11641" y="29022"/>
                  <a:pt x="11523" y="28889"/>
                  <a:pt x="11479" y="28713"/>
                </a:cubicBezTo>
                <a:cubicBezTo>
                  <a:pt x="11597" y="28713"/>
                  <a:pt x="11685" y="28772"/>
                  <a:pt x="11773" y="28801"/>
                </a:cubicBezTo>
                <a:cubicBezTo>
                  <a:pt x="12288" y="29036"/>
                  <a:pt x="12804" y="29213"/>
                  <a:pt x="13363" y="29272"/>
                </a:cubicBezTo>
                <a:cubicBezTo>
                  <a:pt x="13453" y="29283"/>
                  <a:pt x="13542" y="29288"/>
                  <a:pt x="13630" y="29288"/>
                </a:cubicBezTo>
                <a:cubicBezTo>
                  <a:pt x="14029" y="29288"/>
                  <a:pt x="14395" y="29168"/>
                  <a:pt x="14673" y="28830"/>
                </a:cubicBezTo>
                <a:cubicBezTo>
                  <a:pt x="14952" y="28521"/>
                  <a:pt x="15099" y="28139"/>
                  <a:pt x="15129" y="27712"/>
                </a:cubicBezTo>
                <a:cubicBezTo>
                  <a:pt x="15158" y="27256"/>
                  <a:pt x="15129" y="26814"/>
                  <a:pt x="15055" y="26373"/>
                </a:cubicBezTo>
                <a:cubicBezTo>
                  <a:pt x="14834" y="25078"/>
                  <a:pt x="14349" y="23871"/>
                  <a:pt x="13775" y="22708"/>
                </a:cubicBezTo>
                <a:cubicBezTo>
                  <a:pt x="12730" y="20589"/>
                  <a:pt x="11347" y="18706"/>
                  <a:pt x="9831" y="16895"/>
                </a:cubicBezTo>
                <a:cubicBezTo>
                  <a:pt x="9698" y="16748"/>
                  <a:pt x="9536" y="16601"/>
                  <a:pt x="9433" y="16366"/>
                </a:cubicBezTo>
                <a:lnTo>
                  <a:pt x="9433" y="16366"/>
                </a:lnTo>
                <a:cubicBezTo>
                  <a:pt x="9654" y="16424"/>
                  <a:pt x="9846" y="16469"/>
                  <a:pt x="10022" y="16513"/>
                </a:cubicBezTo>
                <a:cubicBezTo>
                  <a:pt x="10517" y="16642"/>
                  <a:pt x="11009" y="16712"/>
                  <a:pt x="11498" y="16712"/>
                </a:cubicBezTo>
                <a:cubicBezTo>
                  <a:pt x="12013" y="16712"/>
                  <a:pt x="12526" y="16635"/>
                  <a:pt x="13039" y="16469"/>
                </a:cubicBezTo>
                <a:cubicBezTo>
                  <a:pt x="13893" y="16189"/>
                  <a:pt x="14437" y="15615"/>
                  <a:pt x="14628" y="14732"/>
                </a:cubicBezTo>
                <a:cubicBezTo>
                  <a:pt x="14776" y="14085"/>
                  <a:pt x="14790" y="13437"/>
                  <a:pt x="14717" y="12790"/>
                </a:cubicBezTo>
                <a:cubicBezTo>
                  <a:pt x="14555" y="11539"/>
                  <a:pt x="14157" y="10361"/>
                  <a:pt x="13628" y="9228"/>
                </a:cubicBezTo>
                <a:cubicBezTo>
                  <a:pt x="12833" y="7521"/>
                  <a:pt x="11670" y="6079"/>
                  <a:pt x="10375" y="4754"/>
                </a:cubicBezTo>
                <a:cubicBezTo>
                  <a:pt x="9213" y="3562"/>
                  <a:pt x="7932" y="2517"/>
                  <a:pt x="6461" y="1708"/>
                </a:cubicBezTo>
                <a:cubicBezTo>
                  <a:pt x="5210" y="1016"/>
                  <a:pt x="3900" y="472"/>
                  <a:pt x="2473" y="266"/>
                </a:cubicBezTo>
                <a:lnTo>
                  <a:pt x="7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1"/>
          </p:nvPr>
        </p:nvSpPr>
        <p:spPr>
          <a:xfrm>
            <a:off x="876250" y="2370530"/>
            <a:ext cx="201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2"/>
          </p:nvPr>
        </p:nvSpPr>
        <p:spPr>
          <a:xfrm>
            <a:off x="3562500" y="2370530"/>
            <a:ext cx="201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3"/>
          </p:nvPr>
        </p:nvSpPr>
        <p:spPr>
          <a:xfrm>
            <a:off x="6220525" y="2370530"/>
            <a:ext cx="2075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4"/>
          </p:nvPr>
        </p:nvSpPr>
        <p:spPr>
          <a:xfrm>
            <a:off x="876250" y="4098251"/>
            <a:ext cx="201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5"/>
          </p:nvPr>
        </p:nvSpPr>
        <p:spPr>
          <a:xfrm>
            <a:off x="3562500" y="4098251"/>
            <a:ext cx="201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6"/>
          </p:nvPr>
        </p:nvSpPr>
        <p:spPr>
          <a:xfrm>
            <a:off x="6220525" y="4098251"/>
            <a:ext cx="2075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7"/>
          </p:nvPr>
        </p:nvSpPr>
        <p:spPr>
          <a:xfrm>
            <a:off x="876250" y="1990014"/>
            <a:ext cx="20190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8"/>
          </p:nvPr>
        </p:nvSpPr>
        <p:spPr>
          <a:xfrm>
            <a:off x="3562500" y="1990014"/>
            <a:ext cx="20190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9"/>
          </p:nvPr>
        </p:nvSpPr>
        <p:spPr>
          <a:xfrm>
            <a:off x="6220525" y="1990014"/>
            <a:ext cx="20754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13"/>
          </p:nvPr>
        </p:nvSpPr>
        <p:spPr>
          <a:xfrm>
            <a:off x="876250" y="3725332"/>
            <a:ext cx="20190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4"/>
          </p:nvPr>
        </p:nvSpPr>
        <p:spPr>
          <a:xfrm>
            <a:off x="3562500" y="3725332"/>
            <a:ext cx="20190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15"/>
          </p:nvPr>
        </p:nvSpPr>
        <p:spPr>
          <a:xfrm>
            <a:off x="6220525" y="3725332"/>
            <a:ext cx="2075400" cy="53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2">
            <a:alphaModFix/>
          </a:blip>
          <a:srcRect l="39616" t="75128" r="39344"/>
          <a:stretch/>
        </p:blipFill>
        <p:spPr>
          <a:xfrm rot="-4673350">
            <a:off x="-1174749" y="-446362"/>
            <a:ext cx="2807852" cy="22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618" y="4143725"/>
            <a:ext cx="1307725" cy="1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 rot="-8393261" flipH="1">
            <a:off x="7932874" y="-41497"/>
            <a:ext cx="1537113" cy="1012875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1741650" y="463800"/>
            <a:ext cx="5660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2347900" y="1911029"/>
            <a:ext cx="4448100" cy="9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2099100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5">
            <a:alphaModFix/>
          </a:blip>
          <a:srcRect l="69761" t="21948"/>
          <a:stretch/>
        </p:blipFill>
        <p:spPr>
          <a:xfrm rot="-1831121">
            <a:off x="7886566" y="-274215"/>
            <a:ext cx="2009043" cy="24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6">
            <a:alphaModFix/>
          </a:blip>
          <a:srcRect l="72804" t="3480" r="2967" b="44335"/>
          <a:stretch/>
        </p:blipFill>
        <p:spPr>
          <a:xfrm>
            <a:off x="-755700" y="1834825"/>
            <a:ext cx="2250086" cy="3293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 rot="-8100000">
            <a:off x="-284671" y="180"/>
            <a:ext cx="1999544" cy="2569257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 rot="836755">
            <a:off x="7764628" y="3977441"/>
            <a:ext cx="1328543" cy="1574362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 rot="-8999907">
            <a:off x="8417109" y="3810127"/>
            <a:ext cx="337009" cy="1109945"/>
          </a:xfrm>
          <a:custGeom>
            <a:avLst/>
            <a:gdLst/>
            <a:ahLst/>
            <a:cxnLst/>
            <a:rect l="l" t="t" r="r" b="b"/>
            <a:pathLst>
              <a:path w="7560" h="24899" extrusionOk="0">
                <a:moveTo>
                  <a:pt x="2471" y="1"/>
                </a:moveTo>
                <a:cubicBezTo>
                  <a:pt x="2445" y="1"/>
                  <a:pt x="2418" y="14"/>
                  <a:pt x="2397" y="45"/>
                </a:cubicBezTo>
                <a:cubicBezTo>
                  <a:pt x="1368" y="1748"/>
                  <a:pt x="1155" y="3807"/>
                  <a:pt x="942" y="5759"/>
                </a:cubicBezTo>
                <a:cubicBezTo>
                  <a:pt x="729" y="7995"/>
                  <a:pt x="729" y="10267"/>
                  <a:pt x="977" y="12538"/>
                </a:cubicBezTo>
                <a:cubicBezTo>
                  <a:pt x="1190" y="14668"/>
                  <a:pt x="1616" y="16762"/>
                  <a:pt x="2220" y="18820"/>
                </a:cubicBezTo>
                <a:cubicBezTo>
                  <a:pt x="2610" y="20027"/>
                  <a:pt x="3000" y="21376"/>
                  <a:pt x="3568" y="22618"/>
                </a:cubicBezTo>
                <a:cubicBezTo>
                  <a:pt x="2575" y="21589"/>
                  <a:pt x="1474" y="20702"/>
                  <a:pt x="267" y="19992"/>
                </a:cubicBezTo>
                <a:cubicBezTo>
                  <a:pt x="245" y="19980"/>
                  <a:pt x="222" y="19975"/>
                  <a:pt x="200" y="19975"/>
                </a:cubicBezTo>
                <a:cubicBezTo>
                  <a:pt x="86" y="19975"/>
                  <a:pt x="1" y="20110"/>
                  <a:pt x="90" y="20169"/>
                </a:cubicBezTo>
                <a:cubicBezTo>
                  <a:pt x="1794" y="21589"/>
                  <a:pt x="3426" y="22973"/>
                  <a:pt x="4775" y="24748"/>
                </a:cubicBezTo>
                <a:cubicBezTo>
                  <a:pt x="4853" y="24852"/>
                  <a:pt x="4955" y="24899"/>
                  <a:pt x="5050" y="24899"/>
                </a:cubicBezTo>
                <a:cubicBezTo>
                  <a:pt x="5212" y="24899"/>
                  <a:pt x="5352" y="24759"/>
                  <a:pt x="5307" y="24535"/>
                </a:cubicBezTo>
                <a:cubicBezTo>
                  <a:pt x="4846" y="21269"/>
                  <a:pt x="5662" y="18288"/>
                  <a:pt x="7437" y="15520"/>
                </a:cubicBezTo>
                <a:cubicBezTo>
                  <a:pt x="7560" y="15298"/>
                  <a:pt x="7377" y="15111"/>
                  <a:pt x="7170" y="15111"/>
                </a:cubicBezTo>
                <a:cubicBezTo>
                  <a:pt x="7078" y="15111"/>
                  <a:pt x="6981" y="15148"/>
                  <a:pt x="6905" y="15236"/>
                </a:cubicBezTo>
                <a:cubicBezTo>
                  <a:pt x="5201" y="17543"/>
                  <a:pt x="4456" y="20418"/>
                  <a:pt x="4598" y="23222"/>
                </a:cubicBezTo>
                <a:cubicBezTo>
                  <a:pt x="3994" y="21873"/>
                  <a:pt x="3320" y="20524"/>
                  <a:pt x="2858" y="19104"/>
                </a:cubicBezTo>
                <a:cubicBezTo>
                  <a:pt x="2184" y="17117"/>
                  <a:pt x="1723" y="15058"/>
                  <a:pt x="1439" y="12964"/>
                </a:cubicBezTo>
                <a:cubicBezTo>
                  <a:pt x="942" y="8882"/>
                  <a:pt x="800" y="3949"/>
                  <a:pt x="2575" y="151"/>
                </a:cubicBezTo>
                <a:cubicBezTo>
                  <a:pt x="2600" y="76"/>
                  <a:pt x="2536" y="1"/>
                  <a:pt x="24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 rotWithShape="1">
          <a:blip r:embed="rId2">
            <a:alphaModFix/>
          </a:blip>
          <a:srcRect l="72804" t="3480" r="2967" b="44335"/>
          <a:stretch/>
        </p:blipFill>
        <p:spPr>
          <a:xfrm rot="2158727">
            <a:off x="-715416" y="-686112"/>
            <a:ext cx="2250084" cy="32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 rot="-4563973">
            <a:off x="1202899" y="-749624"/>
            <a:ext cx="1999548" cy="2569263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37716">
            <a:off x="7716488" y="3730954"/>
            <a:ext cx="1825124" cy="223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2">
            <a:alphaModFix/>
          </a:blip>
          <a:srcRect r="79528" b="57233"/>
          <a:stretch/>
        </p:blipFill>
        <p:spPr>
          <a:xfrm flipH="1">
            <a:off x="8009555" y="0"/>
            <a:ext cx="1134446" cy="23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 rot="5400000">
            <a:off x="-837326" y="3701167"/>
            <a:ext cx="1966291" cy="2330112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 rot="5541648">
            <a:off x="6515883" y="-1829797"/>
            <a:ext cx="1378296" cy="3824412"/>
          </a:xfrm>
          <a:custGeom>
            <a:avLst/>
            <a:gdLst/>
            <a:ahLst/>
            <a:cxnLst/>
            <a:rect l="l" t="t" r="r" b="b"/>
            <a:pathLst>
              <a:path w="16233" h="45041" extrusionOk="0">
                <a:moveTo>
                  <a:pt x="3365" y="11783"/>
                </a:moveTo>
                <a:cubicBezTo>
                  <a:pt x="3418" y="11783"/>
                  <a:pt x="3475" y="11814"/>
                  <a:pt x="3532" y="11833"/>
                </a:cubicBezTo>
                <a:cubicBezTo>
                  <a:pt x="4106" y="12039"/>
                  <a:pt x="4592" y="12377"/>
                  <a:pt x="5092" y="12716"/>
                </a:cubicBezTo>
                <a:cubicBezTo>
                  <a:pt x="6314" y="13540"/>
                  <a:pt x="7388" y="14526"/>
                  <a:pt x="8403" y="15600"/>
                </a:cubicBezTo>
                <a:cubicBezTo>
                  <a:pt x="8433" y="15630"/>
                  <a:pt x="8477" y="15659"/>
                  <a:pt x="8462" y="15733"/>
                </a:cubicBezTo>
                <a:cubicBezTo>
                  <a:pt x="8286" y="15659"/>
                  <a:pt x="8109" y="15586"/>
                  <a:pt x="7947" y="15512"/>
                </a:cubicBezTo>
                <a:cubicBezTo>
                  <a:pt x="6343" y="14776"/>
                  <a:pt x="4857" y="13864"/>
                  <a:pt x="3665" y="12525"/>
                </a:cubicBezTo>
                <a:cubicBezTo>
                  <a:pt x="3532" y="12392"/>
                  <a:pt x="3400" y="12245"/>
                  <a:pt x="3326" y="12068"/>
                </a:cubicBezTo>
                <a:cubicBezTo>
                  <a:pt x="3282" y="11995"/>
                  <a:pt x="3208" y="11907"/>
                  <a:pt x="3282" y="11818"/>
                </a:cubicBezTo>
                <a:cubicBezTo>
                  <a:pt x="3308" y="11792"/>
                  <a:pt x="3336" y="11783"/>
                  <a:pt x="3365" y="11783"/>
                </a:cubicBezTo>
                <a:close/>
                <a:moveTo>
                  <a:pt x="6873" y="23650"/>
                </a:moveTo>
                <a:lnTo>
                  <a:pt x="6873" y="23650"/>
                </a:lnTo>
                <a:cubicBezTo>
                  <a:pt x="8418" y="24798"/>
                  <a:pt x="9492" y="26373"/>
                  <a:pt x="10596" y="27903"/>
                </a:cubicBezTo>
                <a:cubicBezTo>
                  <a:pt x="8963" y="26829"/>
                  <a:pt x="7697" y="25431"/>
                  <a:pt x="6873" y="23650"/>
                </a:cubicBezTo>
                <a:close/>
                <a:moveTo>
                  <a:pt x="74" y="1"/>
                </a:moveTo>
                <a:cubicBezTo>
                  <a:pt x="44" y="177"/>
                  <a:pt x="118" y="222"/>
                  <a:pt x="280" y="222"/>
                </a:cubicBezTo>
                <a:cubicBezTo>
                  <a:pt x="868" y="251"/>
                  <a:pt x="1442" y="325"/>
                  <a:pt x="2031" y="398"/>
                </a:cubicBezTo>
                <a:cubicBezTo>
                  <a:pt x="4062" y="693"/>
                  <a:pt x="5872" y="1502"/>
                  <a:pt x="7550" y="2650"/>
                </a:cubicBezTo>
                <a:cubicBezTo>
                  <a:pt x="8889" y="3562"/>
                  <a:pt x="10037" y="4666"/>
                  <a:pt x="11111" y="5873"/>
                </a:cubicBezTo>
                <a:cubicBezTo>
                  <a:pt x="12303" y="7197"/>
                  <a:pt x="13245" y="8669"/>
                  <a:pt x="13863" y="10347"/>
                </a:cubicBezTo>
                <a:cubicBezTo>
                  <a:pt x="14334" y="11642"/>
                  <a:pt x="14658" y="12951"/>
                  <a:pt x="14481" y="14349"/>
                </a:cubicBezTo>
                <a:cubicBezTo>
                  <a:pt x="14363" y="15174"/>
                  <a:pt x="14010" y="15821"/>
                  <a:pt x="13216" y="16174"/>
                </a:cubicBezTo>
                <a:cubicBezTo>
                  <a:pt x="12688" y="16404"/>
                  <a:pt x="12110" y="16485"/>
                  <a:pt x="11540" y="16485"/>
                </a:cubicBezTo>
                <a:cubicBezTo>
                  <a:pt x="11490" y="16485"/>
                  <a:pt x="11440" y="16485"/>
                  <a:pt x="11391" y="16483"/>
                </a:cubicBezTo>
                <a:cubicBezTo>
                  <a:pt x="10655" y="16469"/>
                  <a:pt x="9949" y="16292"/>
                  <a:pt x="9257" y="16057"/>
                </a:cubicBezTo>
                <a:cubicBezTo>
                  <a:pt x="9110" y="16012"/>
                  <a:pt x="8992" y="15939"/>
                  <a:pt x="8889" y="15821"/>
                </a:cubicBezTo>
                <a:cubicBezTo>
                  <a:pt x="8433" y="15291"/>
                  <a:pt x="7918" y="14791"/>
                  <a:pt x="7403" y="14291"/>
                </a:cubicBezTo>
                <a:cubicBezTo>
                  <a:pt x="6520" y="13452"/>
                  <a:pt x="5548" y="12716"/>
                  <a:pt x="4503" y="12068"/>
                </a:cubicBezTo>
                <a:cubicBezTo>
                  <a:pt x="4180" y="11877"/>
                  <a:pt x="3826" y="11686"/>
                  <a:pt x="3459" y="11583"/>
                </a:cubicBezTo>
                <a:cubicBezTo>
                  <a:pt x="3397" y="11567"/>
                  <a:pt x="3342" y="11559"/>
                  <a:pt x="3292" y="11559"/>
                </a:cubicBezTo>
                <a:cubicBezTo>
                  <a:pt x="3070" y="11559"/>
                  <a:pt x="2974" y="11718"/>
                  <a:pt x="3046" y="11995"/>
                </a:cubicBezTo>
                <a:cubicBezTo>
                  <a:pt x="3091" y="12157"/>
                  <a:pt x="3179" y="12304"/>
                  <a:pt x="3282" y="12422"/>
                </a:cubicBezTo>
                <a:cubicBezTo>
                  <a:pt x="3885" y="13128"/>
                  <a:pt x="4548" y="13761"/>
                  <a:pt x="5313" y="14291"/>
                </a:cubicBezTo>
                <a:cubicBezTo>
                  <a:pt x="6387" y="15026"/>
                  <a:pt x="7535" y="15600"/>
                  <a:pt x="8742" y="16101"/>
                </a:cubicBezTo>
                <a:cubicBezTo>
                  <a:pt x="8845" y="16145"/>
                  <a:pt x="8963" y="16204"/>
                  <a:pt x="9036" y="16307"/>
                </a:cubicBezTo>
                <a:cubicBezTo>
                  <a:pt x="9522" y="16895"/>
                  <a:pt x="10022" y="17469"/>
                  <a:pt x="10493" y="18073"/>
                </a:cubicBezTo>
                <a:cubicBezTo>
                  <a:pt x="12112" y="20104"/>
                  <a:pt x="13510" y="22252"/>
                  <a:pt x="14393" y="24725"/>
                </a:cubicBezTo>
                <a:cubicBezTo>
                  <a:pt x="14717" y="25652"/>
                  <a:pt x="14937" y="26608"/>
                  <a:pt x="14908" y="27609"/>
                </a:cubicBezTo>
                <a:cubicBezTo>
                  <a:pt x="14881" y="28377"/>
                  <a:pt x="14497" y="29062"/>
                  <a:pt x="13594" y="29062"/>
                </a:cubicBezTo>
                <a:cubicBezTo>
                  <a:pt x="13494" y="29062"/>
                  <a:pt x="13387" y="29054"/>
                  <a:pt x="13274" y="29036"/>
                </a:cubicBezTo>
                <a:cubicBezTo>
                  <a:pt x="12597" y="28933"/>
                  <a:pt x="11979" y="28669"/>
                  <a:pt x="11361" y="28374"/>
                </a:cubicBezTo>
                <a:cubicBezTo>
                  <a:pt x="11214" y="28301"/>
                  <a:pt x="11082" y="28198"/>
                  <a:pt x="10993" y="28050"/>
                </a:cubicBezTo>
                <a:cubicBezTo>
                  <a:pt x="10522" y="27359"/>
                  <a:pt x="10007" y="26697"/>
                  <a:pt x="9492" y="26034"/>
                </a:cubicBezTo>
                <a:cubicBezTo>
                  <a:pt x="8874" y="25210"/>
                  <a:pt x="8197" y="24445"/>
                  <a:pt x="7417" y="23753"/>
                </a:cubicBezTo>
                <a:cubicBezTo>
                  <a:pt x="7285" y="23636"/>
                  <a:pt x="7152" y="23518"/>
                  <a:pt x="6976" y="23430"/>
                </a:cubicBezTo>
                <a:cubicBezTo>
                  <a:pt x="6927" y="23397"/>
                  <a:pt x="6870" y="23374"/>
                  <a:pt x="6814" y="23374"/>
                </a:cubicBezTo>
                <a:cubicBezTo>
                  <a:pt x="6767" y="23374"/>
                  <a:pt x="6721" y="23390"/>
                  <a:pt x="6681" y="23430"/>
                </a:cubicBezTo>
                <a:cubicBezTo>
                  <a:pt x="6578" y="23518"/>
                  <a:pt x="6593" y="23621"/>
                  <a:pt x="6623" y="23739"/>
                </a:cubicBezTo>
                <a:cubicBezTo>
                  <a:pt x="6696" y="23959"/>
                  <a:pt x="6829" y="24165"/>
                  <a:pt x="6946" y="24357"/>
                </a:cubicBezTo>
                <a:cubicBezTo>
                  <a:pt x="7903" y="26005"/>
                  <a:pt x="9154" y="27359"/>
                  <a:pt x="10817" y="28315"/>
                </a:cubicBezTo>
                <a:cubicBezTo>
                  <a:pt x="10935" y="28389"/>
                  <a:pt x="11038" y="28477"/>
                  <a:pt x="11111" y="28610"/>
                </a:cubicBezTo>
                <a:cubicBezTo>
                  <a:pt x="11332" y="28948"/>
                  <a:pt x="11553" y="29287"/>
                  <a:pt x="11773" y="29640"/>
                </a:cubicBezTo>
                <a:cubicBezTo>
                  <a:pt x="13068" y="31641"/>
                  <a:pt x="14187" y="33731"/>
                  <a:pt x="15040" y="35953"/>
                </a:cubicBezTo>
                <a:cubicBezTo>
                  <a:pt x="15747" y="37808"/>
                  <a:pt x="16159" y="39721"/>
                  <a:pt x="15968" y="41737"/>
                </a:cubicBezTo>
                <a:cubicBezTo>
                  <a:pt x="15865" y="43002"/>
                  <a:pt x="15276" y="43900"/>
                  <a:pt x="14069" y="44386"/>
                </a:cubicBezTo>
                <a:cubicBezTo>
                  <a:pt x="13308" y="44688"/>
                  <a:pt x="12524" y="44813"/>
                  <a:pt x="11729" y="44813"/>
                </a:cubicBezTo>
                <a:cubicBezTo>
                  <a:pt x="11402" y="44813"/>
                  <a:pt x="11073" y="44792"/>
                  <a:pt x="10743" y="44754"/>
                </a:cubicBezTo>
                <a:cubicBezTo>
                  <a:pt x="9330" y="44592"/>
                  <a:pt x="7991" y="44209"/>
                  <a:pt x="6667" y="43768"/>
                </a:cubicBezTo>
                <a:cubicBezTo>
                  <a:pt x="4474" y="43032"/>
                  <a:pt x="2384" y="42075"/>
                  <a:pt x="353" y="41001"/>
                </a:cubicBezTo>
                <a:cubicBezTo>
                  <a:pt x="301" y="40980"/>
                  <a:pt x="225" y="40891"/>
                  <a:pt x="160" y="40891"/>
                </a:cubicBezTo>
                <a:cubicBezTo>
                  <a:pt x="134" y="40891"/>
                  <a:pt x="109" y="40905"/>
                  <a:pt x="88" y="40942"/>
                </a:cubicBezTo>
                <a:cubicBezTo>
                  <a:pt x="0" y="41075"/>
                  <a:pt x="177" y="41148"/>
                  <a:pt x="280" y="41207"/>
                </a:cubicBezTo>
                <a:cubicBezTo>
                  <a:pt x="295" y="41222"/>
                  <a:pt x="324" y="41236"/>
                  <a:pt x="353" y="41251"/>
                </a:cubicBezTo>
                <a:cubicBezTo>
                  <a:pt x="1693" y="41972"/>
                  <a:pt x="3076" y="42605"/>
                  <a:pt x="4474" y="43179"/>
                </a:cubicBezTo>
                <a:cubicBezTo>
                  <a:pt x="6372" y="43959"/>
                  <a:pt x="8300" y="44621"/>
                  <a:pt x="10331" y="44930"/>
                </a:cubicBezTo>
                <a:cubicBezTo>
                  <a:pt x="10804" y="44999"/>
                  <a:pt x="11275" y="45041"/>
                  <a:pt x="11743" y="45041"/>
                </a:cubicBezTo>
                <a:cubicBezTo>
                  <a:pt x="12483" y="45041"/>
                  <a:pt x="13216" y="44936"/>
                  <a:pt x="13937" y="44665"/>
                </a:cubicBezTo>
                <a:cubicBezTo>
                  <a:pt x="15011" y="44283"/>
                  <a:pt x="15776" y="43591"/>
                  <a:pt x="16071" y="42458"/>
                </a:cubicBezTo>
                <a:cubicBezTo>
                  <a:pt x="16144" y="42193"/>
                  <a:pt x="16174" y="41913"/>
                  <a:pt x="16232" y="41634"/>
                </a:cubicBezTo>
                <a:lnTo>
                  <a:pt x="16232" y="40059"/>
                </a:lnTo>
                <a:cubicBezTo>
                  <a:pt x="16159" y="39897"/>
                  <a:pt x="16188" y="39721"/>
                  <a:pt x="16174" y="39559"/>
                </a:cubicBezTo>
                <a:cubicBezTo>
                  <a:pt x="15938" y="37631"/>
                  <a:pt x="15320" y="35836"/>
                  <a:pt x="14496" y="34099"/>
                </a:cubicBezTo>
                <a:cubicBezTo>
                  <a:pt x="13687" y="32392"/>
                  <a:pt x="12774" y="30729"/>
                  <a:pt x="11729" y="29154"/>
                </a:cubicBezTo>
                <a:cubicBezTo>
                  <a:pt x="11641" y="29022"/>
                  <a:pt x="11523" y="28889"/>
                  <a:pt x="11479" y="28713"/>
                </a:cubicBezTo>
                <a:cubicBezTo>
                  <a:pt x="11597" y="28713"/>
                  <a:pt x="11685" y="28772"/>
                  <a:pt x="11773" y="28801"/>
                </a:cubicBezTo>
                <a:cubicBezTo>
                  <a:pt x="12288" y="29036"/>
                  <a:pt x="12804" y="29213"/>
                  <a:pt x="13363" y="29272"/>
                </a:cubicBezTo>
                <a:cubicBezTo>
                  <a:pt x="13453" y="29283"/>
                  <a:pt x="13542" y="29288"/>
                  <a:pt x="13630" y="29288"/>
                </a:cubicBezTo>
                <a:cubicBezTo>
                  <a:pt x="14029" y="29288"/>
                  <a:pt x="14395" y="29168"/>
                  <a:pt x="14673" y="28830"/>
                </a:cubicBezTo>
                <a:cubicBezTo>
                  <a:pt x="14952" y="28521"/>
                  <a:pt x="15099" y="28139"/>
                  <a:pt x="15129" y="27712"/>
                </a:cubicBezTo>
                <a:cubicBezTo>
                  <a:pt x="15158" y="27256"/>
                  <a:pt x="15129" y="26814"/>
                  <a:pt x="15055" y="26373"/>
                </a:cubicBezTo>
                <a:cubicBezTo>
                  <a:pt x="14834" y="25078"/>
                  <a:pt x="14349" y="23871"/>
                  <a:pt x="13775" y="22708"/>
                </a:cubicBezTo>
                <a:cubicBezTo>
                  <a:pt x="12730" y="20589"/>
                  <a:pt x="11347" y="18706"/>
                  <a:pt x="9831" y="16895"/>
                </a:cubicBezTo>
                <a:cubicBezTo>
                  <a:pt x="9698" y="16748"/>
                  <a:pt x="9536" y="16601"/>
                  <a:pt x="9433" y="16366"/>
                </a:cubicBezTo>
                <a:lnTo>
                  <a:pt x="9433" y="16366"/>
                </a:lnTo>
                <a:cubicBezTo>
                  <a:pt x="9654" y="16424"/>
                  <a:pt x="9846" y="16469"/>
                  <a:pt x="10022" y="16513"/>
                </a:cubicBezTo>
                <a:cubicBezTo>
                  <a:pt x="10517" y="16642"/>
                  <a:pt x="11009" y="16712"/>
                  <a:pt x="11498" y="16712"/>
                </a:cubicBezTo>
                <a:cubicBezTo>
                  <a:pt x="12013" y="16712"/>
                  <a:pt x="12526" y="16635"/>
                  <a:pt x="13039" y="16469"/>
                </a:cubicBezTo>
                <a:cubicBezTo>
                  <a:pt x="13893" y="16189"/>
                  <a:pt x="14437" y="15615"/>
                  <a:pt x="14628" y="14732"/>
                </a:cubicBezTo>
                <a:cubicBezTo>
                  <a:pt x="14776" y="14085"/>
                  <a:pt x="14790" y="13437"/>
                  <a:pt x="14717" y="12790"/>
                </a:cubicBezTo>
                <a:cubicBezTo>
                  <a:pt x="14555" y="11539"/>
                  <a:pt x="14157" y="10361"/>
                  <a:pt x="13628" y="9228"/>
                </a:cubicBezTo>
                <a:cubicBezTo>
                  <a:pt x="12833" y="7521"/>
                  <a:pt x="11670" y="6079"/>
                  <a:pt x="10375" y="4754"/>
                </a:cubicBezTo>
                <a:cubicBezTo>
                  <a:pt x="9213" y="3562"/>
                  <a:pt x="7932" y="2517"/>
                  <a:pt x="6461" y="1708"/>
                </a:cubicBezTo>
                <a:cubicBezTo>
                  <a:pt x="5210" y="1016"/>
                  <a:pt x="3900" y="472"/>
                  <a:pt x="2473" y="266"/>
                </a:cubicBezTo>
                <a:lnTo>
                  <a:pt x="7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8999923" flipH="1">
            <a:off x="499271" y="3445945"/>
            <a:ext cx="431659" cy="1421678"/>
          </a:xfrm>
          <a:custGeom>
            <a:avLst/>
            <a:gdLst/>
            <a:ahLst/>
            <a:cxnLst/>
            <a:rect l="l" t="t" r="r" b="b"/>
            <a:pathLst>
              <a:path w="7560" h="24899" extrusionOk="0">
                <a:moveTo>
                  <a:pt x="2471" y="1"/>
                </a:moveTo>
                <a:cubicBezTo>
                  <a:pt x="2445" y="1"/>
                  <a:pt x="2418" y="14"/>
                  <a:pt x="2397" y="45"/>
                </a:cubicBezTo>
                <a:cubicBezTo>
                  <a:pt x="1368" y="1748"/>
                  <a:pt x="1155" y="3807"/>
                  <a:pt x="942" y="5759"/>
                </a:cubicBezTo>
                <a:cubicBezTo>
                  <a:pt x="729" y="7995"/>
                  <a:pt x="729" y="10267"/>
                  <a:pt x="977" y="12538"/>
                </a:cubicBezTo>
                <a:cubicBezTo>
                  <a:pt x="1190" y="14668"/>
                  <a:pt x="1616" y="16762"/>
                  <a:pt x="2220" y="18820"/>
                </a:cubicBezTo>
                <a:cubicBezTo>
                  <a:pt x="2610" y="20027"/>
                  <a:pt x="3000" y="21376"/>
                  <a:pt x="3568" y="22618"/>
                </a:cubicBezTo>
                <a:cubicBezTo>
                  <a:pt x="2575" y="21589"/>
                  <a:pt x="1474" y="20702"/>
                  <a:pt x="267" y="19992"/>
                </a:cubicBezTo>
                <a:cubicBezTo>
                  <a:pt x="245" y="19980"/>
                  <a:pt x="222" y="19975"/>
                  <a:pt x="200" y="19975"/>
                </a:cubicBezTo>
                <a:cubicBezTo>
                  <a:pt x="86" y="19975"/>
                  <a:pt x="1" y="20110"/>
                  <a:pt x="90" y="20169"/>
                </a:cubicBezTo>
                <a:cubicBezTo>
                  <a:pt x="1794" y="21589"/>
                  <a:pt x="3426" y="22973"/>
                  <a:pt x="4775" y="24748"/>
                </a:cubicBezTo>
                <a:cubicBezTo>
                  <a:pt x="4853" y="24852"/>
                  <a:pt x="4955" y="24899"/>
                  <a:pt x="5050" y="24899"/>
                </a:cubicBezTo>
                <a:cubicBezTo>
                  <a:pt x="5212" y="24899"/>
                  <a:pt x="5352" y="24759"/>
                  <a:pt x="5307" y="24535"/>
                </a:cubicBezTo>
                <a:cubicBezTo>
                  <a:pt x="4846" y="21269"/>
                  <a:pt x="5662" y="18288"/>
                  <a:pt x="7437" y="15520"/>
                </a:cubicBezTo>
                <a:cubicBezTo>
                  <a:pt x="7560" y="15298"/>
                  <a:pt x="7377" y="15111"/>
                  <a:pt x="7170" y="15111"/>
                </a:cubicBezTo>
                <a:cubicBezTo>
                  <a:pt x="7078" y="15111"/>
                  <a:pt x="6981" y="15148"/>
                  <a:pt x="6905" y="15236"/>
                </a:cubicBezTo>
                <a:cubicBezTo>
                  <a:pt x="5201" y="17543"/>
                  <a:pt x="4456" y="20418"/>
                  <a:pt x="4598" y="23222"/>
                </a:cubicBezTo>
                <a:cubicBezTo>
                  <a:pt x="3994" y="21873"/>
                  <a:pt x="3320" y="20524"/>
                  <a:pt x="2858" y="19104"/>
                </a:cubicBezTo>
                <a:cubicBezTo>
                  <a:pt x="2184" y="17117"/>
                  <a:pt x="1723" y="15058"/>
                  <a:pt x="1439" y="12964"/>
                </a:cubicBezTo>
                <a:cubicBezTo>
                  <a:pt x="942" y="8882"/>
                  <a:pt x="800" y="3949"/>
                  <a:pt x="2575" y="151"/>
                </a:cubicBezTo>
                <a:cubicBezTo>
                  <a:pt x="2600" y="76"/>
                  <a:pt x="2536" y="1"/>
                  <a:pt x="24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525" y="2408225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90525" y="1337825"/>
            <a:ext cx="22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525" y="3173825"/>
            <a:ext cx="4499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8393195">
            <a:off x="-381332" y="-6579"/>
            <a:ext cx="1984368" cy="1307633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l="69761" t="21948"/>
          <a:stretch/>
        </p:blipFill>
        <p:spPr>
          <a:xfrm rot="2299694">
            <a:off x="8003978" y="3792610"/>
            <a:ext cx="2009043" cy="241533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280351" y="4034422"/>
            <a:ext cx="984674" cy="648660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3581557">
            <a:off x="-311564" y="-295543"/>
            <a:ext cx="1613070" cy="19115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 rot="4843268">
            <a:off x="1354133" y="-1688398"/>
            <a:ext cx="1152239" cy="3197031"/>
          </a:xfrm>
          <a:custGeom>
            <a:avLst/>
            <a:gdLst/>
            <a:ahLst/>
            <a:cxnLst/>
            <a:rect l="l" t="t" r="r" b="b"/>
            <a:pathLst>
              <a:path w="16233" h="45041" extrusionOk="0">
                <a:moveTo>
                  <a:pt x="3365" y="11783"/>
                </a:moveTo>
                <a:cubicBezTo>
                  <a:pt x="3418" y="11783"/>
                  <a:pt x="3475" y="11814"/>
                  <a:pt x="3532" y="11833"/>
                </a:cubicBezTo>
                <a:cubicBezTo>
                  <a:pt x="4106" y="12039"/>
                  <a:pt x="4592" y="12377"/>
                  <a:pt x="5092" y="12716"/>
                </a:cubicBezTo>
                <a:cubicBezTo>
                  <a:pt x="6314" y="13540"/>
                  <a:pt x="7388" y="14526"/>
                  <a:pt x="8403" y="15600"/>
                </a:cubicBezTo>
                <a:cubicBezTo>
                  <a:pt x="8433" y="15630"/>
                  <a:pt x="8477" y="15659"/>
                  <a:pt x="8462" y="15733"/>
                </a:cubicBezTo>
                <a:cubicBezTo>
                  <a:pt x="8286" y="15659"/>
                  <a:pt x="8109" y="15586"/>
                  <a:pt x="7947" y="15512"/>
                </a:cubicBezTo>
                <a:cubicBezTo>
                  <a:pt x="6343" y="14776"/>
                  <a:pt x="4857" y="13864"/>
                  <a:pt x="3665" y="12525"/>
                </a:cubicBezTo>
                <a:cubicBezTo>
                  <a:pt x="3532" y="12392"/>
                  <a:pt x="3400" y="12245"/>
                  <a:pt x="3326" y="12068"/>
                </a:cubicBezTo>
                <a:cubicBezTo>
                  <a:pt x="3282" y="11995"/>
                  <a:pt x="3208" y="11907"/>
                  <a:pt x="3282" y="11818"/>
                </a:cubicBezTo>
                <a:cubicBezTo>
                  <a:pt x="3308" y="11792"/>
                  <a:pt x="3336" y="11783"/>
                  <a:pt x="3365" y="11783"/>
                </a:cubicBezTo>
                <a:close/>
                <a:moveTo>
                  <a:pt x="6873" y="23650"/>
                </a:moveTo>
                <a:lnTo>
                  <a:pt x="6873" y="23650"/>
                </a:lnTo>
                <a:cubicBezTo>
                  <a:pt x="8418" y="24798"/>
                  <a:pt x="9492" y="26373"/>
                  <a:pt x="10596" y="27903"/>
                </a:cubicBezTo>
                <a:cubicBezTo>
                  <a:pt x="8963" y="26829"/>
                  <a:pt x="7697" y="25431"/>
                  <a:pt x="6873" y="23650"/>
                </a:cubicBezTo>
                <a:close/>
                <a:moveTo>
                  <a:pt x="74" y="1"/>
                </a:moveTo>
                <a:cubicBezTo>
                  <a:pt x="44" y="177"/>
                  <a:pt x="118" y="222"/>
                  <a:pt x="280" y="222"/>
                </a:cubicBezTo>
                <a:cubicBezTo>
                  <a:pt x="868" y="251"/>
                  <a:pt x="1442" y="325"/>
                  <a:pt x="2031" y="398"/>
                </a:cubicBezTo>
                <a:cubicBezTo>
                  <a:pt x="4062" y="693"/>
                  <a:pt x="5872" y="1502"/>
                  <a:pt x="7550" y="2650"/>
                </a:cubicBezTo>
                <a:cubicBezTo>
                  <a:pt x="8889" y="3562"/>
                  <a:pt x="10037" y="4666"/>
                  <a:pt x="11111" y="5873"/>
                </a:cubicBezTo>
                <a:cubicBezTo>
                  <a:pt x="12303" y="7197"/>
                  <a:pt x="13245" y="8669"/>
                  <a:pt x="13863" y="10347"/>
                </a:cubicBezTo>
                <a:cubicBezTo>
                  <a:pt x="14334" y="11642"/>
                  <a:pt x="14658" y="12951"/>
                  <a:pt x="14481" y="14349"/>
                </a:cubicBezTo>
                <a:cubicBezTo>
                  <a:pt x="14363" y="15174"/>
                  <a:pt x="14010" y="15821"/>
                  <a:pt x="13216" y="16174"/>
                </a:cubicBezTo>
                <a:cubicBezTo>
                  <a:pt x="12688" y="16404"/>
                  <a:pt x="12110" y="16485"/>
                  <a:pt x="11540" y="16485"/>
                </a:cubicBezTo>
                <a:cubicBezTo>
                  <a:pt x="11490" y="16485"/>
                  <a:pt x="11440" y="16485"/>
                  <a:pt x="11391" y="16483"/>
                </a:cubicBezTo>
                <a:cubicBezTo>
                  <a:pt x="10655" y="16469"/>
                  <a:pt x="9949" y="16292"/>
                  <a:pt x="9257" y="16057"/>
                </a:cubicBezTo>
                <a:cubicBezTo>
                  <a:pt x="9110" y="16012"/>
                  <a:pt x="8992" y="15939"/>
                  <a:pt x="8889" y="15821"/>
                </a:cubicBezTo>
                <a:cubicBezTo>
                  <a:pt x="8433" y="15291"/>
                  <a:pt x="7918" y="14791"/>
                  <a:pt x="7403" y="14291"/>
                </a:cubicBezTo>
                <a:cubicBezTo>
                  <a:pt x="6520" y="13452"/>
                  <a:pt x="5548" y="12716"/>
                  <a:pt x="4503" y="12068"/>
                </a:cubicBezTo>
                <a:cubicBezTo>
                  <a:pt x="4180" y="11877"/>
                  <a:pt x="3826" y="11686"/>
                  <a:pt x="3459" y="11583"/>
                </a:cubicBezTo>
                <a:cubicBezTo>
                  <a:pt x="3397" y="11567"/>
                  <a:pt x="3342" y="11559"/>
                  <a:pt x="3292" y="11559"/>
                </a:cubicBezTo>
                <a:cubicBezTo>
                  <a:pt x="3070" y="11559"/>
                  <a:pt x="2974" y="11718"/>
                  <a:pt x="3046" y="11995"/>
                </a:cubicBezTo>
                <a:cubicBezTo>
                  <a:pt x="3091" y="12157"/>
                  <a:pt x="3179" y="12304"/>
                  <a:pt x="3282" y="12422"/>
                </a:cubicBezTo>
                <a:cubicBezTo>
                  <a:pt x="3885" y="13128"/>
                  <a:pt x="4548" y="13761"/>
                  <a:pt x="5313" y="14291"/>
                </a:cubicBezTo>
                <a:cubicBezTo>
                  <a:pt x="6387" y="15026"/>
                  <a:pt x="7535" y="15600"/>
                  <a:pt x="8742" y="16101"/>
                </a:cubicBezTo>
                <a:cubicBezTo>
                  <a:pt x="8845" y="16145"/>
                  <a:pt x="8963" y="16204"/>
                  <a:pt x="9036" y="16307"/>
                </a:cubicBezTo>
                <a:cubicBezTo>
                  <a:pt x="9522" y="16895"/>
                  <a:pt x="10022" y="17469"/>
                  <a:pt x="10493" y="18073"/>
                </a:cubicBezTo>
                <a:cubicBezTo>
                  <a:pt x="12112" y="20104"/>
                  <a:pt x="13510" y="22252"/>
                  <a:pt x="14393" y="24725"/>
                </a:cubicBezTo>
                <a:cubicBezTo>
                  <a:pt x="14717" y="25652"/>
                  <a:pt x="14937" y="26608"/>
                  <a:pt x="14908" y="27609"/>
                </a:cubicBezTo>
                <a:cubicBezTo>
                  <a:pt x="14881" y="28377"/>
                  <a:pt x="14497" y="29062"/>
                  <a:pt x="13594" y="29062"/>
                </a:cubicBezTo>
                <a:cubicBezTo>
                  <a:pt x="13494" y="29062"/>
                  <a:pt x="13387" y="29054"/>
                  <a:pt x="13274" y="29036"/>
                </a:cubicBezTo>
                <a:cubicBezTo>
                  <a:pt x="12597" y="28933"/>
                  <a:pt x="11979" y="28669"/>
                  <a:pt x="11361" y="28374"/>
                </a:cubicBezTo>
                <a:cubicBezTo>
                  <a:pt x="11214" y="28301"/>
                  <a:pt x="11082" y="28198"/>
                  <a:pt x="10993" y="28050"/>
                </a:cubicBezTo>
                <a:cubicBezTo>
                  <a:pt x="10522" y="27359"/>
                  <a:pt x="10007" y="26697"/>
                  <a:pt x="9492" y="26034"/>
                </a:cubicBezTo>
                <a:cubicBezTo>
                  <a:pt x="8874" y="25210"/>
                  <a:pt x="8197" y="24445"/>
                  <a:pt x="7417" y="23753"/>
                </a:cubicBezTo>
                <a:cubicBezTo>
                  <a:pt x="7285" y="23636"/>
                  <a:pt x="7152" y="23518"/>
                  <a:pt x="6976" y="23430"/>
                </a:cubicBezTo>
                <a:cubicBezTo>
                  <a:pt x="6927" y="23397"/>
                  <a:pt x="6870" y="23374"/>
                  <a:pt x="6814" y="23374"/>
                </a:cubicBezTo>
                <a:cubicBezTo>
                  <a:pt x="6767" y="23374"/>
                  <a:pt x="6721" y="23390"/>
                  <a:pt x="6681" y="23430"/>
                </a:cubicBezTo>
                <a:cubicBezTo>
                  <a:pt x="6578" y="23518"/>
                  <a:pt x="6593" y="23621"/>
                  <a:pt x="6623" y="23739"/>
                </a:cubicBezTo>
                <a:cubicBezTo>
                  <a:pt x="6696" y="23959"/>
                  <a:pt x="6829" y="24165"/>
                  <a:pt x="6946" y="24357"/>
                </a:cubicBezTo>
                <a:cubicBezTo>
                  <a:pt x="7903" y="26005"/>
                  <a:pt x="9154" y="27359"/>
                  <a:pt x="10817" y="28315"/>
                </a:cubicBezTo>
                <a:cubicBezTo>
                  <a:pt x="10935" y="28389"/>
                  <a:pt x="11038" y="28477"/>
                  <a:pt x="11111" y="28610"/>
                </a:cubicBezTo>
                <a:cubicBezTo>
                  <a:pt x="11332" y="28948"/>
                  <a:pt x="11553" y="29287"/>
                  <a:pt x="11773" y="29640"/>
                </a:cubicBezTo>
                <a:cubicBezTo>
                  <a:pt x="13068" y="31641"/>
                  <a:pt x="14187" y="33731"/>
                  <a:pt x="15040" y="35953"/>
                </a:cubicBezTo>
                <a:cubicBezTo>
                  <a:pt x="15747" y="37808"/>
                  <a:pt x="16159" y="39721"/>
                  <a:pt x="15968" y="41737"/>
                </a:cubicBezTo>
                <a:cubicBezTo>
                  <a:pt x="15865" y="43002"/>
                  <a:pt x="15276" y="43900"/>
                  <a:pt x="14069" y="44386"/>
                </a:cubicBezTo>
                <a:cubicBezTo>
                  <a:pt x="13308" y="44688"/>
                  <a:pt x="12524" y="44813"/>
                  <a:pt x="11729" y="44813"/>
                </a:cubicBezTo>
                <a:cubicBezTo>
                  <a:pt x="11402" y="44813"/>
                  <a:pt x="11073" y="44792"/>
                  <a:pt x="10743" y="44754"/>
                </a:cubicBezTo>
                <a:cubicBezTo>
                  <a:pt x="9330" y="44592"/>
                  <a:pt x="7991" y="44209"/>
                  <a:pt x="6667" y="43768"/>
                </a:cubicBezTo>
                <a:cubicBezTo>
                  <a:pt x="4474" y="43032"/>
                  <a:pt x="2384" y="42075"/>
                  <a:pt x="353" y="41001"/>
                </a:cubicBezTo>
                <a:cubicBezTo>
                  <a:pt x="301" y="40980"/>
                  <a:pt x="225" y="40891"/>
                  <a:pt x="160" y="40891"/>
                </a:cubicBezTo>
                <a:cubicBezTo>
                  <a:pt x="134" y="40891"/>
                  <a:pt x="109" y="40905"/>
                  <a:pt x="88" y="40942"/>
                </a:cubicBezTo>
                <a:cubicBezTo>
                  <a:pt x="0" y="41075"/>
                  <a:pt x="177" y="41148"/>
                  <a:pt x="280" y="41207"/>
                </a:cubicBezTo>
                <a:cubicBezTo>
                  <a:pt x="295" y="41222"/>
                  <a:pt x="324" y="41236"/>
                  <a:pt x="353" y="41251"/>
                </a:cubicBezTo>
                <a:cubicBezTo>
                  <a:pt x="1693" y="41972"/>
                  <a:pt x="3076" y="42605"/>
                  <a:pt x="4474" y="43179"/>
                </a:cubicBezTo>
                <a:cubicBezTo>
                  <a:pt x="6372" y="43959"/>
                  <a:pt x="8300" y="44621"/>
                  <a:pt x="10331" y="44930"/>
                </a:cubicBezTo>
                <a:cubicBezTo>
                  <a:pt x="10804" y="44999"/>
                  <a:pt x="11275" y="45041"/>
                  <a:pt x="11743" y="45041"/>
                </a:cubicBezTo>
                <a:cubicBezTo>
                  <a:pt x="12483" y="45041"/>
                  <a:pt x="13216" y="44936"/>
                  <a:pt x="13937" y="44665"/>
                </a:cubicBezTo>
                <a:cubicBezTo>
                  <a:pt x="15011" y="44283"/>
                  <a:pt x="15776" y="43591"/>
                  <a:pt x="16071" y="42458"/>
                </a:cubicBezTo>
                <a:cubicBezTo>
                  <a:pt x="16144" y="42193"/>
                  <a:pt x="16174" y="41913"/>
                  <a:pt x="16232" y="41634"/>
                </a:cubicBezTo>
                <a:lnTo>
                  <a:pt x="16232" y="40059"/>
                </a:lnTo>
                <a:cubicBezTo>
                  <a:pt x="16159" y="39897"/>
                  <a:pt x="16188" y="39721"/>
                  <a:pt x="16174" y="39559"/>
                </a:cubicBezTo>
                <a:cubicBezTo>
                  <a:pt x="15938" y="37631"/>
                  <a:pt x="15320" y="35836"/>
                  <a:pt x="14496" y="34099"/>
                </a:cubicBezTo>
                <a:cubicBezTo>
                  <a:pt x="13687" y="32392"/>
                  <a:pt x="12774" y="30729"/>
                  <a:pt x="11729" y="29154"/>
                </a:cubicBezTo>
                <a:cubicBezTo>
                  <a:pt x="11641" y="29022"/>
                  <a:pt x="11523" y="28889"/>
                  <a:pt x="11479" y="28713"/>
                </a:cubicBezTo>
                <a:cubicBezTo>
                  <a:pt x="11597" y="28713"/>
                  <a:pt x="11685" y="28772"/>
                  <a:pt x="11773" y="28801"/>
                </a:cubicBezTo>
                <a:cubicBezTo>
                  <a:pt x="12288" y="29036"/>
                  <a:pt x="12804" y="29213"/>
                  <a:pt x="13363" y="29272"/>
                </a:cubicBezTo>
                <a:cubicBezTo>
                  <a:pt x="13453" y="29283"/>
                  <a:pt x="13542" y="29288"/>
                  <a:pt x="13630" y="29288"/>
                </a:cubicBezTo>
                <a:cubicBezTo>
                  <a:pt x="14029" y="29288"/>
                  <a:pt x="14395" y="29168"/>
                  <a:pt x="14673" y="28830"/>
                </a:cubicBezTo>
                <a:cubicBezTo>
                  <a:pt x="14952" y="28521"/>
                  <a:pt x="15099" y="28139"/>
                  <a:pt x="15129" y="27712"/>
                </a:cubicBezTo>
                <a:cubicBezTo>
                  <a:pt x="15158" y="27256"/>
                  <a:pt x="15129" y="26814"/>
                  <a:pt x="15055" y="26373"/>
                </a:cubicBezTo>
                <a:cubicBezTo>
                  <a:pt x="14834" y="25078"/>
                  <a:pt x="14349" y="23871"/>
                  <a:pt x="13775" y="22708"/>
                </a:cubicBezTo>
                <a:cubicBezTo>
                  <a:pt x="12730" y="20589"/>
                  <a:pt x="11347" y="18706"/>
                  <a:pt x="9831" y="16895"/>
                </a:cubicBezTo>
                <a:cubicBezTo>
                  <a:pt x="9698" y="16748"/>
                  <a:pt x="9536" y="16601"/>
                  <a:pt x="9433" y="16366"/>
                </a:cubicBezTo>
                <a:lnTo>
                  <a:pt x="9433" y="16366"/>
                </a:lnTo>
                <a:cubicBezTo>
                  <a:pt x="9654" y="16424"/>
                  <a:pt x="9846" y="16469"/>
                  <a:pt x="10022" y="16513"/>
                </a:cubicBezTo>
                <a:cubicBezTo>
                  <a:pt x="10517" y="16642"/>
                  <a:pt x="11009" y="16712"/>
                  <a:pt x="11498" y="16712"/>
                </a:cubicBezTo>
                <a:cubicBezTo>
                  <a:pt x="12013" y="16712"/>
                  <a:pt x="12526" y="16635"/>
                  <a:pt x="13039" y="16469"/>
                </a:cubicBezTo>
                <a:cubicBezTo>
                  <a:pt x="13893" y="16189"/>
                  <a:pt x="14437" y="15615"/>
                  <a:pt x="14628" y="14732"/>
                </a:cubicBezTo>
                <a:cubicBezTo>
                  <a:pt x="14776" y="14085"/>
                  <a:pt x="14790" y="13437"/>
                  <a:pt x="14717" y="12790"/>
                </a:cubicBezTo>
                <a:cubicBezTo>
                  <a:pt x="14555" y="11539"/>
                  <a:pt x="14157" y="10361"/>
                  <a:pt x="13628" y="9228"/>
                </a:cubicBezTo>
                <a:cubicBezTo>
                  <a:pt x="12833" y="7521"/>
                  <a:pt x="11670" y="6079"/>
                  <a:pt x="10375" y="4754"/>
                </a:cubicBezTo>
                <a:cubicBezTo>
                  <a:pt x="9213" y="3562"/>
                  <a:pt x="7932" y="2517"/>
                  <a:pt x="6461" y="1708"/>
                </a:cubicBezTo>
                <a:cubicBezTo>
                  <a:pt x="5210" y="1016"/>
                  <a:pt x="3900" y="472"/>
                  <a:pt x="2473" y="266"/>
                </a:cubicBezTo>
                <a:lnTo>
                  <a:pt x="7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957275" y="1307100"/>
            <a:ext cx="5471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l="-1668" t="22853" r="61069" b="54113"/>
          <a:stretch/>
        </p:blipFill>
        <p:spPr>
          <a:xfrm rot="2844021">
            <a:off x="6603775" y="-995501"/>
            <a:ext cx="3388781" cy="21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-1409185">
            <a:off x="8671163" y="22022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0000" y="2002325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20000" y="2755050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5247750" y="1123700"/>
            <a:ext cx="3104700" cy="310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4"/>
          <p:cNvSpPr/>
          <p:nvPr/>
        </p:nvSpPr>
        <p:spPr>
          <a:xfrm rot="8393195">
            <a:off x="-381332" y="-6579"/>
            <a:ext cx="1984368" cy="1307633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 flipH="1">
            <a:off x="8249125" y="390250"/>
            <a:ext cx="1692073" cy="2005156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718515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2"/>
          </p:nvPr>
        </p:nvSpPr>
        <p:spPr>
          <a:xfrm>
            <a:off x="3349650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5980785" y="2245164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"/>
          </p:nvPr>
        </p:nvSpPr>
        <p:spPr>
          <a:xfrm>
            <a:off x="718515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3349650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980785" y="381890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7"/>
          </p:nvPr>
        </p:nvSpPr>
        <p:spPr>
          <a:xfrm>
            <a:off x="718515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8"/>
          </p:nvPr>
        </p:nvSpPr>
        <p:spPr>
          <a:xfrm>
            <a:off x="3349650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9"/>
          </p:nvPr>
        </p:nvSpPr>
        <p:spPr>
          <a:xfrm>
            <a:off x="5980785" y="1820258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3"/>
          </p:nvPr>
        </p:nvSpPr>
        <p:spPr>
          <a:xfrm>
            <a:off x="718515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4"/>
          </p:nvPr>
        </p:nvSpPr>
        <p:spPr>
          <a:xfrm>
            <a:off x="3349650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5"/>
          </p:nvPr>
        </p:nvSpPr>
        <p:spPr>
          <a:xfrm>
            <a:off x="5980785" y="3397817"/>
            <a:ext cx="244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16" hasCustomPrompt="1"/>
          </p:nvPr>
        </p:nvSpPr>
        <p:spPr>
          <a:xfrm>
            <a:off x="1191165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17" hasCustomPrompt="1"/>
          </p:nvPr>
        </p:nvSpPr>
        <p:spPr>
          <a:xfrm>
            <a:off x="3822300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18" hasCustomPrompt="1"/>
          </p:nvPr>
        </p:nvSpPr>
        <p:spPr>
          <a:xfrm>
            <a:off x="6453435" y="14477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19" hasCustomPrompt="1"/>
          </p:nvPr>
        </p:nvSpPr>
        <p:spPr>
          <a:xfrm>
            <a:off x="119116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0" hasCustomPrompt="1"/>
          </p:nvPr>
        </p:nvSpPr>
        <p:spPr>
          <a:xfrm>
            <a:off x="3822300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1" hasCustomPrompt="1"/>
          </p:nvPr>
        </p:nvSpPr>
        <p:spPr>
          <a:xfrm>
            <a:off x="645343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l="69761" t="21948"/>
          <a:stretch/>
        </p:blipFill>
        <p:spPr>
          <a:xfrm rot="1401843">
            <a:off x="-556291" y="-789046"/>
            <a:ext cx="1715577" cy="206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rot="8100000">
            <a:off x="85133" y="253151"/>
            <a:ext cx="984696" cy="648674"/>
          </a:xfrm>
          <a:custGeom>
            <a:avLst/>
            <a:gdLst/>
            <a:ahLst/>
            <a:cxnLst/>
            <a:rect l="l" t="t" r="r" b="b"/>
            <a:pathLst>
              <a:path w="19045" h="12546" extrusionOk="0">
                <a:moveTo>
                  <a:pt x="12356" y="6112"/>
                </a:moveTo>
                <a:cubicBezTo>
                  <a:pt x="13453" y="6112"/>
                  <a:pt x="12971" y="7870"/>
                  <a:pt x="12727" y="8390"/>
                </a:cubicBezTo>
                <a:cubicBezTo>
                  <a:pt x="12620" y="8674"/>
                  <a:pt x="12443" y="8993"/>
                  <a:pt x="12265" y="9277"/>
                </a:cubicBezTo>
                <a:cubicBezTo>
                  <a:pt x="12017" y="9668"/>
                  <a:pt x="11733" y="10058"/>
                  <a:pt x="11378" y="10413"/>
                </a:cubicBezTo>
                <a:cubicBezTo>
                  <a:pt x="11129" y="10129"/>
                  <a:pt x="10916" y="9774"/>
                  <a:pt x="10774" y="9313"/>
                </a:cubicBezTo>
                <a:cubicBezTo>
                  <a:pt x="10490" y="8461"/>
                  <a:pt x="10668" y="6651"/>
                  <a:pt x="11697" y="6260"/>
                </a:cubicBezTo>
                <a:cubicBezTo>
                  <a:pt x="11963" y="6157"/>
                  <a:pt x="12180" y="6112"/>
                  <a:pt x="12356" y="6112"/>
                </a:cubicBezTo>
                <a:close/>
                <a:moveTo>
                  <a:pt x="6226" y="7587"/>
                </a:moveTo>
                <a:cubicBezTo>
                  <a:pt x="6917" y="7587"/>
                  <a:pt x="7379" y="8507"/>
                  <a:pt x="7048" y="9171"/>
                </a:cubicBezTo>
                <a:cubicBezTo>
                  <a:pt x="6799" y="9703"/>
                  <a:pt x="6125" y="10271"/>
                  <a:pt x="5592" y="10448"/>
                </a:cubicBezTo>
                <a:cubicBezTo>
                  <a:pt x="5486" y="10484"/>
                  <a:pt x="5415" y="10519"/>
                  <a:pt x="5344" y="10519"/>
                </a:cubicBezTo>
                <a:cubicBezTo>
                  <a:pt x="4883" y="9632"/>
                  <a:pt x="4847" y="8212"/>
                  <a:pt x="5841" y="7680"/>
                </a:cubicBezTo>
                <a:cubicBezTo>
                  <a:pt x="5974" y="7616"/>
                  <a:pt x="6104" y="7587"/>
                  <a:pt x="6226" y="7587"/>
                </a:cubicBezTo>
                <a:close/>
                <a:moveTo>
                  <a:pt x="16142" y="1"/>
                </a:moveTo>
                <a:cubicBezTo>
                  <a:pt x="16039" y="1"/>
                  <a:pt x="15940" y="24"/>
                  <a:pt x="15850" y="84"/>
                </a:cubicBezTo>
                <a:cubicBezTo>
                  <a:pt x="15637" y="262"/>
                  <a:pt x="15637" y="510"/>
                  <a:pt x="15708" y="759"/>
                </a:cubicBezTo>
                <a:cubicBezTo>
                  <a:pt x="15778" y="1387"/>
                  <a:pt x="15951" y="2050"/>
                  <a:pt x="16091" y="2645"/>
                </a:cubicBezTo>
                <a:lnTo>
                  <a:pt x="16091" y="2645"/>
                </a:lnTo>
                <a:cubicBezTo>
                  <a:pt x="16079" y="2622"/>
                  <a:pt x="16050" y="2611"/>
                  <a:pt x="16020" y="2611"/>
                </a:cubicBezTo>
                <a:cubicBezTo>
                  <a:pt x="15964" y="2611"/>
                  <a:pt x="15900" y="2649"/>
                  <a:pt x="15921" y="2711"/>
                </a:cubicBezTo>
                <a:cubicBezTo>
                  <a:pt x="15921" y="2873"/>
                  <a:pt x="16039" y="3035"/>
                  <a:pt x="16195" y="3035"/>
                </a:cubicBezTo>
                <a:cubicBezTo>
                  <a:pt x="16210" y="3035"/>
                  <a:pt x="16225" y="3033"/>
                  <a:pt x="16240" y="3030"/>
                </a:cubicBezTo>
                <a:cubicBezTo>
                  <a:pt x="16631" y="2995"/>
                  <a:pt x="16524" y="2427"/>
                  <a:pt x="16489" y="2179"/>
                </a:cubicBezTo>
                <a:cubicBezTo>
                  <a:pt x="16453" y="1859"/>
                  <a:pt x="16382" y="1575"/>
                  <a:pt x="16347" y="1256"/>
                </a:cubicBezTo>
                <a:cubicBezTo>
                  <a:pt x="16347" y="1256"/>
                  <a:pt x="16347" y="1256"/>
                  <a:pt x="16347" y="1220"/>
                </a:cubicBezTo>
                <a:lnTo>
                  <a:pt x="16347" y="1220"/>
                </a:lnTo>
                <a:cubicBezTo>
                  <a:pt x="18760" y="3669"/>
                  <a:pt x="18547" y="7751"/>
                  <a:pt x="16063" y="10164"/>
                </a:cubicBezTo>
                <a:cubicBezTo>
                  <a:pt x="15336" y="10869"/>
                  <a:pt x="14350" y="11259"/>
                  <a:pt x="13410" y="11259"/>
                </a:cubicBezTo>
                <a:cubicBezTo>
                  <a:pt x="12834" y="11259"/>
                  <a:pt x="12275" y="11113"/>
                  <a:pt x="11804" y="10803"/>
                </a:cubicBezTo>
                <a:cubicBezTo>
                  <a:pt x="12904" y="9703"/>
                  <a:pt x="13756" y="8212"/>
                  <a:pt x="13614" y="6935"/>
                </a:cubicBezTo>
                <a:cubicBezTo>
                  <a:pt x="13505" y="5973"/>
                  <a:pt x="12997" y="5594"/>
                  <a:pt x="12405" y="5594"/>
                </a:cubicBezTo>
                <a:cubicBezTo>
                  <a:pt x="11643" y="5594"/>
                  <a:pt x="10744" y="6222"/>
                  <a:pt x="10384" y="7041"/>
                </a:cubicBezTo>
                <a:cubicBezTo>
                  <a:pt x="9816" y="8354"/>
                  <a:pt x="10136" y="9810"/>
                  <a:pt x="11023" y="10768"/>
                </a:cubicBezTo>
                <a:cubicBezTo>
                  <a:pt x="10198" y="11524"/>
                  <a:pt x="9173" y="12047"/>
                  <a:pt x="8013" y="12047"/>
                </a:cubicBezTo>
                <a:cubicBezTo>
                  <a:pt x="7975" y="12047"/>
                  <a:pt x="7938" y="12047"/>
                  <a:pt x="7900" y="12046"/>
                </a:cubicBezTo>
                <a:cubicBezTo>
                  <a:pt x="7012" y="12010"/>
                  <a:pt x="6160" y="11620"/>
                  <a:pt x="5628" y="10945"/>
                </a:cubicBezTo>
                <a:cubicBezTo>
                  <a:pt x="5983" y="10839"/>
                  <a:pt x="6373" y="10626"/>
                  <a:pt x="6728" y="10306"/>
                </a:cubicBezTo>
                <a:cubicBezTo>
                  <a:pt x="7651" y="9455"/>
                  <a:pt x="8716" y="7077"/>
                  <a:pt x="6657" y="6935"/>
                </a:cubicBezTo>
                <a:cubicBezTo>
                  <a:pt x="6601" y="6930"/>
                  <a:pt x="6545" y="6928"/>
                  <a:pt x="6491" y="6928"/>
                </a:cubicBezTo>
                <a:cubicBezTo>
                  <a:pt x="4706" y="6928"/>
                  <a:pt x="4156" y="9143"/>
                  <a:pt x="4776" y="10555"/>
                </a:cubicBezTo>
                <a:cubicBezTo>
                  <a:pt x="3924" y="10484"/>
                  <a:pt x="3143" y="9881"/>
                  <a:pt x="2647" y="9206"/>
                </a:cubicBezTo>
                <a:cubicBezTo>
                  <a:pt x="1582" y="7644"/>
                  <a:pt x="1688" y="5302"/>
                  <a:pt x="3250" y="4131"/>
                </a:cubicBezTo>
                <a:cubicBezTo>
                  <a:pt x="3369" y="4041"/>
                  <a:pt x="3288" y="3901"/>
                  <a:pt x="3175" y="3901"/>
                </a:cubicBezTo>
                <a:cubicBezTo>
                  <a:pt x="3153" y="3901"/>
                  <a:pt x="3131" y="3906"/>
                  <a:pt x="3108" y="3918"/>
                </a:cubicBezTo>
                <a:cubicBezTo>
                  <a:pt x="0" y="5803"/>
                  <a:pt x="2114" y="11056"/>
                  <a:pt x="4921" y="11056"/>
                </a:cubicBezTo>
                <a:cubicBezTo>
                  <a:pt x="4967" y="11056"/>
                  <a:pt x="5014" y="11055"/>
                  <a:pt x="5060" y="11052"/>
                </a:cubicBezTo>
                <a:cubicBezTo>
                  <a:pt x="5732" y="12071"/>
                  <a:pt x="6902" y="12546"/>
                  <a:pt x="8098" y="12546"/>
                </a:cubicBezTo>
                <a:cubicBezTo>
                  <a:pt x="8734" y="12546"/>
                  <a:pt x="9378" y="12411"/>
                  <a:pt x="9958" y="12152"/>
                </a:cubicBezTo>
                <a:cubicBezTo>
                  <a:pt x="10455" y="11939"/>
                  <a:pt x="10952" y="11584"/>
                  <a:pt x="11413" y="11158"/>
                </a:cubicBezTo>
                <a:cubicBezTo>
                  <a:pt x="11839" y="11478"/>
                  <a:pt x="12336" y="11726"/>
                  <a:pt x="12904" y="11833"/>
                </a:cubicBezTo>
                <a:cubicBezTo>
                  <a:pt x="13130" y="11877"/>
                  <a:pt x="13352" y="11898"/>
                  <a:pt x="13569" y="11898"/>
                </a:cubicBezTo>
                <a:cubicBezTo>
                  <a:pt x="15771" y="11898"/>
                  <a:pt x="17482" y="9725"/>
                  <a:pt x="18192" y="7786"/>
                </a:cubicBezTo>
                <a:cubicBezTo>
                  <a:pt x="19044" y="5373"/>
                  <a:pt x="18725" y="2392"/>
                  <a:pt x="16595" y="759"/>
                </a:cubicBezTo>
                <a:lnTo>
                  <a:pt x="16595" y="759"/>
                </a:lnTo>
                <a:cubicBezTo>
                  <a:pt x="17199" y="936"/>
                  <a:pt x="17802" y="1185"/>
                  <a:pt x="18370" y="1433"/>
                </a:cubicBezTo>
                <a:cubicBezTo>
                  <a:pt x="18389" y="1437"/>
                  <a:pt x="18407" y="1439"/>
                  <a:pt x="18426" y="1439"/>
                </a:cubicBezTo>
                <a:cubicBezTo>
                  <a:pt x="18583" y="1439"/>
                  <a:pt x="18729" y="1312"/>
                  <a:pt x="18760" y="1185"/>
                </a:cubicBezTo>
                <a:cubicBezTo>
                  <a:pt x="18831" y="936"/>
                  <a:pt x="18831" y="723"/>
                  <a:pt x="18796" y="475"/>
                </a:cubicBezTo>
                <a:cubicBezTo>
                  <a:pt x="18765" y="350"/>
                  <a:pt x="18665" y="294"/>
                  <a:pt x="18564" y="294"/>
                </a:cubicBezTo>
                <a:cubicBezTo>
                  <a:pt x="18433" y="294"/>
                  <a:pt x="18299" y="386"/>
                  <a:pt x="18299" y="546"/>
                </a:cubicBezTo>
                <a:cubicBezTo>
                  <a:pt x="18299" y="617"/>
                  <a:pt x="18299" y="688"/>
                  <a:pt x="18299" y="723"/>
                </a:cubicBezTo>
                <a:lnTo>
                  <a:pt x="16915" y="226"/>
                </a:lnTo>
                <a:cubicBezTo>
                  <a:pt x="16686" y="150"/>
                  <a:pt x="16402" y="1"/>
                  <a:pt x="161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9347193">
            <a:off x="652898" y="4580103"/>
            <a:ext cx="968922" cy="865009"/>
          </a:xfrm>
          <a:custGeom>
            <a:avLst/>
            <a:gdLst/>
            <a:ahLst/>
            <a:cxnLst/>
            <a:rect l="l" t="t" r="r" b="b"/>
            <a:pathLst>
              <a:path w="27544" h="24590" extrusionOk="0">
                <a:moveTo>
                  <a:pt x="4351" y="1"/>
                </a:moveTo>
                <a:cubicBezTo>
                  <a:pt x="4334" y="1"/>
                  <a:pt x="4315" y="4"/>
                  <a:pt x="4296" y="12"/>
                </a:cubicBezTo>
                <a:cubicBezTo>
                  <a:pt x="1669" y="864"/>
                  <a:pt x="1" y="3774"/>
                  <a:pt x="782" y="6472"/>
                </a:cubicBezTo>
                <a:cubicBezTo>
                  <a:pt x="1454" y="8826"/>
                  <a:pt x="3751" y="10319"/>
                  <a:pt x="6133" y="10319"/>
                </a:cubicBezTo>
                <a:cubicBezTo>
                  <a:pt x="6266" y="10319"/>
                  <a:pt x="6399" y="10315"/>
                  <a:pt x="6532" y="10305"/>
                </a:cubicBezTo>
                <a:lnTo>
                  <a:pt x="6532" y="10305"/>
                </a:lnTo>
                <a:cubicBezTo>
                  <a:pt x="5360" y="11902"/>
                  <a:pt x="5254" y="14174"/>
                  <a:pt x="6567" y="15736"/>
                </a:cubicBezTo>
                <a:cubicBezTo>
                  <a:pt x="7415" y="16744"/>
                  <a:pt x="8634" y="17220"/>
                  <a:pt x="9859" y="17220"/>
                </a:cubicBezTo>
                <a:cubicBezTo>
                  <a:pt x="10530" y="17220"/>
                  <a:pt x="11204" y="17077"/>
                  <a:pt x="11820" y="16800"/>
                </a:cubicBezTo>
                <a:lnTo>
                  <a:pt x="11820" y="16800"/>
                </a:lnTo>
                <a:cubicBezTo>
                  <a:pt x="10826" y="19995"/>
                  <a:pt x="12920" y="23367"/>
                  <a:pt x="16186" y="24289"/>
                </a:cubicBezTo>
                <a:cubicBezTo>
                  <a:pt x="16913" y="24495"/>
                  <a:pt x="17634" y="24590"/>
                  <a:pt x="18342" y="24590"/>
                </a:cubicBezTo>
                <a:cubicBezTo>
                  <a:pt x="21673" y="24590"/>
                  <a:pt x="24707" y="22481"/>
                  <a:pt x="26727" y="19817"/>
                </a:cubicBezTo>
                <a:lnTo>
                  <a:pt x="26727" y="19817"/>
                </a:lnTo>
                <a:cubicBezTo>
                  <a:pt x="26691" y="20243"/>
                  <a:pt x="26691" y="20705"/>
                  <a:pt x="26727" y="21131"/>
                </a:cubicBezTo>
                <a:cubicBezTo>
                  <a:pt x="26743" y="21276"/>
                  <a:pt x="26855" y="21341"/>
                  <a:pt x="26976" y="21341"/>
                </a:cubicBezTo>
                <a:cubicBezTo>
                  <a:pt x="27120" y="21341"/>
                  <a:pt x="27276" y="21249"/>
                  <a:pt x="27295" y="21095"/>
                </a:cubicBezTo>
                <a:cubicBezTo>
                  <a:pt x="27401" y="20243"/>
                  <a:pt x="27401" y="19391"/>
                  <a:pt x="27508" y="18540"/>
                </a:cubicBezTo>
                <a:cubicBezTo>
                  <a:pt x="27543" y="18362"/>
                  <a:pt x="27401" y="18220"/>
                  <a:pt x="27224" y="18220"/>
                </a:cubicBezTo>
                <a:cubicBezTo>
                  <a:pt x="27148" y="18215"/>
                  <a:pt x="27071" y="18212"/>
                  <a:pt x="26994" y="18212"/>
                </a:cubicBezTo>
                <a:cubicBezTo>
                  <a:pt x="26064" y="18212"/>
                  <a:pt x="25086" y="18608"/>
                  <a:pt x="24562" y="19427"/>
                </a:cubicBezTo>
                <a:cubicBezTo>
                  <a:pt x="24452" y="19564"/>
                  <a:pt x="24575" y="19722"/>
                  <a:pt x="24718" y="19722"/>
                </a:cubicBezTo>
                <a:cubicBezTo>
                  <a:pt x="24761" y="19722"/>
                  <a:pt x="24805" y="19708"/>
                  <a:pt x="24846" y="19675"/>
                </a:cubicBezTo>
                <a:cubicBezTo>
                  <a:pt x="25449" y="19143"/>
                  <a:pt x="26088" y="18823"/>
                  <a:pt x="26869" y="18823"/>
                </a:cubicBezTo>
                <a:cubicBezTo>
                  <a:pt x="26869" y="18859"/>
                  <a:pt x="26869" y="18894"/>
                  <a:pt x="26833" y="18930"/>
                </a:cubicBezTo>
                <a:cubicBezTo>
                  <a:pt x="26816" y="18921"/>
                  <a:pt x="26796" y="18917"/>
                  <a:pt x="26774" y="18917"/>
                </a:cubicBezTo>
                <a:cubicBezTo>
                  <a:pt x="26709" y="18917"/>
                  <a:pt x="26629" y="18957"/>
                  <a:pt x="26549" y="19036"/>
                </a:cubicBezTo>
                <a:cubicBezTo>
                  <a:pt x="24562" y="21708"/>
                  <a:pt x="21738" y="23991"/>
                  <a:pt x="18323" y="23991"/>
                </a:cubicBezTo>
                <a:cubicBezTo>
                  <a:pt x="18017" y="23991"/>
                  <a:pt x="17707" y="23972"/>
                  <a:pt x="17392" y="23934"/>
                </a:cubicBezTo>
                <a:cubicBezTo>
                  <a:pt x="13808" y="23473"/>
                  <a:pt x="10897" y="19817"/>
                  <a:pt x="12672" y="16303"/>
                </a:cubicBezTo>
                <a:cubicBezTo>
                  <a:pt x="12780" y="16061"/>
                  <a:pt x="12622" y="15839"/>
                  <a:pt x="12415" y="15839"/>
                </a:cubicBezTo>
                <a:cubicBezTo>
                  <a:pt x="12350" y="15839"/>
                  <a:pt x="12279" y="15862"/>
                  <a:pt x="12210" y="15913"/>
                </a:cubicBezTo>
                <a:cubicBezTo>
                  <a:pt x="11535" y="16389"/>
                  <a:pt x="10715" y="16632"/>
                  <a:pt x="9897" y="16632"/>
                </a:cubicBezTo>
                <a:cubicBezTo>
                  <a:pt x="8823" y="16632"/>
                  <a:pt x="7754" y="16212"/>
                  <a:pt x="7028" y="15345"/>
                </a:cubicBezTo>
                <a:cubicBezTo>
                  <a:pt x="5715" y="13854"/>
                  <a:pt x="6035" y="11476"/>
                  <a:pt x="7419" y="10128"/>
                </a:cubicBezTo>
                <a:cubicBezTo>
                  <a:pt x="7582" y="9965"/>
                  <a:pt x="7475" y="9622"/>
                  <a:pt x="7237" y="9622"/>
                </a:cubicBezTo>
                <a:cubicBezTo>
                  <a:pt x="7216" y="9622"/>
                  <a:pt x="7194" y="9625"/>
                  <a:pt x="7170" y="9631"/>
                </a:cubicBezTo>
                <a:cubicBezTo>
                  <a:pt x="6802" y="9716"/>
                  <a:pt x="6427" y="9758"/>
                  <a:pt x="6054" y="9758"/>
                </a:cubicBezTo>
                <a:cubicBezTo>
                  <a:pt x="3953" y="9758"/>
                  <a:pt x="1912" y="8446"/>
                  <a:pt x="1279" y="6365"/>
                </a:cubicBezTo>
                <a:cubicBezTo>
                  <a:pt x="533" y="3881"/>
                  <a:pt x="2095" y="1254"/>
                  <a:pt x="4402" y="296"/>
                </a:cubicBezTo>
                <a:cubicBezTo>
                  <a:pt x="4560" y="233"/>
                  <a:pt x="4493" y="1"/>
                  <a:pt x="43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40457">
            <a:off x="7480497" y="-1053526"/>
            <a:ext cx="2521165" cy="25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 rot="4440659">
            <a:off x="7761853" y="1790100"/>
            <a:ext cx="2499805" cy="633013"/>
          </a:xfrm>
          <a:custGeom>
            <a:avLst/>
            <a:gdLst/>
            <a:ahLst/>
            <a:cxnLst/>
            <a:rect l="l" t="t" r="r" b="b"/>
            <a:pathLst>
              <a:path w="50390" h="12760" extrusionOk="0">
                <a:moveTo>
                  <a:pt x="7977" y="2693"/>
                </a:moveTo>
                <a:cubicBezTo>
                  <a:pt x="7918" y="3753"/>
                  <a:pt x="7432" y="4665"/>
                  <a:pt x="6991" y="5592"/>
                </a:cubicBezTo>
                <a:cubicBezTo>
                  <a:pt x="7211" y="4592"/>
                  <a:pt x="7403" y="3576"/>
                  <a:pt x="7977" y="2693"/>
                </a:cubicBezTo>
                <a:close/>
                <a:moveTo>
                  <a:pt x="37889" y="749"/>
                </a:moveTo>
                <a:cubicBezTo>
                  <a:pt x="37985" y="749"/>
                  <a:pt x="38013" y="838"/>
                  <a:pt x="38013" y="957"/>
                </a:cubicBezTo>
                <a:cubicBezTo>
                  <a:pt x="38028" y="1384"/>
                  <a:pt x="37925" y="1796"/>
                  <a:pt x="37763" y="2193"/>
                </a:cubicBezTo>
                <a:cubicBezTo>
                  <a:pt x="37057" y="4047"/>
                  <a:pt x="35923" y="5651"/>
                  <a:pt x="34702" y="7197"/>
                </a:cubicBezTo>
                <a:cubicBezTo>
                  <a:pt x="34672" y="7226"/>
                  <a:pt x="34658" y="7255"/>
                  <a:pt x="34643" y="7285"/>
                </a:cubicBezTo>
                <a:lnTo>
                  <a:pt x="34569" y="7255"/>
                </a:lnTo>
                <a:cubicBezTo>
                  <a:pt x="34628" y="7049"/>
                  <a:pt x="34672" y="6843"/>
                  <a:pt x="34731" y="6652"/>
                </a:cubicBezTo>
                <a:cubicBezTo>
                  <a:pt x="35217" y="4901"/>
                  <a:pt x="35982" y="3267"/>
                  <a:pt x="36909" y="1707"/>
                </a:cubicBezTo>
                <a:cubicBezTo>
                  <a:pt x="37086" y="1413"/>
                  <a:pt x="37277" y="1119"/>
                  <a:pt x="37572" y="898"/>
                </a:cubicBezTo>
                <a:cubicBezTo>
                  <a:pt x="37645" y="839"/>
                  <a:pt x="37719" y="795"/>
                  <a:pt x="37807" y="765"/>
                </a:cubicBezTo>
                <a:cubicBezTo>
                  <a:pt x="37839" y="754"/>
                  <a:pt x="37866" y="749"/>
                  <a:pt x="37889" y="749"/>
                </a:cubicBezTo>
                <a:close/>
                <a:moveTo>
                  <a:pt x="28944" y="2480"/>
                </a:moveTo>
                <a:cubicBezTo>
                  <a:pt x="28983" y="2480"/>
                  <a:pt x="29023" y="2491"/>
                  <a:pt x="29065" y="2517"/>
                </a:cubicBezTo>
                <a:cubicBezTo>
                  <a:pt x="29242" y="2620"/>
                  <a:pt x="29110" y="2826"/>
                  <a:pt x="29080" y="2973"/>
                </a:cubicBezTo>
                <a:cubicBezTo>
                  <a:pt x="28918" y="3709"/>
                  <a:pt x="28536" y="4356"/>
                  <a:pt x="28138" y="4974"/>
                </a:cubicBezTo>
                <a:cubicBezTo>
                  <a:pt x="27579" y="5872"/>
                  <a:pt x="26961" y="6711"/>
                  <a:pt x="26313" y="7535"/>
                </a:cubicBezTo>
                <a:cubicBezTo>
                  <a:pt x="26284" y="7550"/>
                  <a:pt x="26269" y="7564"/>
                  <a:pt x="26255" y="7594"/>
                </a:cubicBezTo>
                <a:cubicBezTo>
                  <a:pt x="26490" y="6314"/>
                  <a:pt x="26843" y="5077"/>
                  <a:pt x="27550" y="3974"/>
                </a:cubicBezTo>
                <a:cubicBezTo>
                  <a:pt x="27844" y="3503"/>
                  <a:pt x="28138" y="3032"/>
                  <a:pt x="28580" y="2693"/>
                </a:cubicBezTo>
                <a:cubicBezTo>
                  <a:pt x="28694" y="2613"/>
                  <a:pt x="28809" y="2480"/>
                  <a:pt x="28944" y="2480"/>
                </a:cubicBezTo>
                <a:close/>
                <a:moveTo>
                  <a:pt x="44159" y="318"/>
                </a:moveTo>
                <a:cubicBezTo>
                  <a:pt x="44170" y="318"/>
                  <a:pt x="44182" y="320"/>
                  <a:pt x="44194" y="324"/>
                </a:cubicBezTo>
                <a:cubicBezTo>
                  <a:pt x="44297" y="353"/>
                  <a:pt x="44312" y="456"/>
                  <a:pt x="44326" y="545"/>
                </a:cubicBezTo>
                <a:cubicBezTo>
                  <a:pt x="44356" y="868"/>
                  <a:pt x="44297" y="1177"/>
                  <a:pt x="44238" y="1501"/>
                </a:cubicBezTo>
                <a:cubicBezTo>
                  <a:pt x="43959" y="3032"/>
                  <a:pt x="43237" y="4371"/>
                  <a:pt x="42443" y="5666"/>
                </a:cubicBezTo>
                <a:cubicBezTo>
                  <a:pt x="41972" y="6446"/>
                  <a:pt x="41457" y="7182"/>
                  <a:pt x="40927" y="7918"/>
                </a:cubicBezTo>
                <a:cubicBezTo>
                  <a:pt x="40898" y="7962"/>
                  <a:pt x="40868" y="8021"/>
                  <a:pt x="40780" y="8035"/>
                </a:cubicBezTo>
                <a:cubicBezTo>
                  <a:pt x="40780" y="7344"/>
                  <a:pt x="40927" y="6696"/>
                  <a:pt x="41118" y="6063"/>
                </a:cubicBezTo>
                <a:cubicBezTo>
                  <a:pt x="41736" y="4121"/>
                  <a:pt x="42649" y="2325"/>
                  <a:pt x="43811" y="648"/>
                </a:cubicBezTo>
                <a:cubicBezTo>
                  <a:pt x="43856" y="574"/>
                  <a:pt x="43929" y="501"/>
                  <a:pt x="43988" y="427"/>
                </a:cubicBezTo>
                <a:cubicBezTo>
                  <a:pt x="44039" y="389"/>
                  <a:pt x="44089" y="318"/>
                  <a:pt x="44159" y="318"/>
                </a:cubicBezTo>
                <a:close/>
                <a:moveTo>
                  <a:pt x="23404" y="1577"/>
                </a:moveTo>
                <a:cubicBezTo>
                  <a:pt x="23643" y="1577"/>
                  <a:pt x="23801" y="1770"/>
                  <a:pt x="23812" y="2105"/>
                </a:cubicBezTo>
                <a:cubicBezTo>
                  <a:pt x="23841" y="2811"/>
                  <a:pt x="23547" y="3429"/>
                  <a:pt x="23252" y="4047"/>
                </a:cubicBezTo>
                <a:cubicBezTo>
                  <a:pt x="22708" y="5225"/>
                  <a:pt x="21928" y="6255"/>
                  <a:pt x="21104" y="7241"/>
                </a:cubicBezTo>
                <a:cubicBezTo>
                  <a:pt x="20854" y="7550"/>
                  <a:pt x="20603" y="7844"/>
                  <a:pt x="20353" y="8138"/>
                </a:cubicBezTo>
                <a:lnTo>
                  <a:pt x="20294" y="8109"/>
                </a:lnTo>
                <a:cubicBezTo>
                  <a:pt x="20280" y="7815"/>
                  <a:pt x="20339" y="7535"/>
                  <a:pt x="20383" y="7255"/>
                </a:cubicBezTo>
                <a:cubicBezTo>
                  <a:pt x="20515" y="6255"/>
                  <a:pt x="20692" y="5254"/>
                  <a:pt x="21089" y="4327"/>
                </a:cubicBezTo>
                <a:cubicBezTo>
                  <a:pt x="21457" y="3503"/>
                  <a:pt x="21899" y="2708"/>
                  <a:pt x="22561" y="2060"/>
                </a:cubicBezTo>
                <a:cubicBezTo>
                  <a:pt x="22723" y="1913"/>
                  <a:pt x="22885" y="1781"/>
                  <a:pt x="23076" y="1678"/>
                </a:cubicBezTo>
                <a:cubicBezTo>
                  <a:pt x="23196" y="1609"/>
                  <a:pt x="23306" y="1577"/>
                  <a:pt x="23404" y="1577"/>
                </a:cubicBezTo>
                <a:close/>
                <a:moveTo>
                  <a:pt x="14518" y="2716"/>
                </a:moveTo>
                <a:cubicBezTo>
                  <a:pt x="14582" y="2716"/>
                  <a:pt x="14623" y="2776"/>
                  <a:pt x="14658" y="2899"/>
                </a:cubicBezTo>
                <a:cubicBezTo>
                  <a:pt x="14717" y="3135"/>
                  <a:pt x="14702" y="3385"/>
                  <a:pt x="14658" y="3620"/>
                </a:cubicBezTo>
                <a:cubicBezTo>
                  <a:pt x="14526" y="4342"/>
                  <a:pt x="14217" y="5004"/>
                  <a:pt x="13907" y="5666"/>
                </a:cubicBezTo>
                <a:cubicBezTo>
                  <a:pt x="13437" y="6696"/>
                  <a:pt x="12833" y="7653"/>
                  <a:pt x="12186" y="8595"/>
                </a:cubicBezTo>
                <a:cubicBezTo>
                  <a:pt x="12156" y="8653"/>
                  <a:pt x="12097" y="8712"/>
                  <a:pt x="12053" y="8771"/>
                </a:cubicBezTo>
                <a:cubicBezTo>
                  <a:pt x="12040" y="8771"/>
                  <a:pt x="12027" y="8771"/>
                  <a:pt x="11993" y="8782"/>
                </a:cubicBezTo>
                <a:lnTo>
                  <a:pt x="11993" y="8782"/>
                </a:lnTo>
                <a:cubicBezTo>
                  <a:pt x="11921" y="8474"/>
                  <a:pt x="11994" y="8166"/>
                  <a:pt x="12024" y="7873"/>
                </a:cubicBezTo>
                <a:cubicBezTo>
                  <a:pt x="12127" y="6946"/>
                  <a:pt x="12421" y="6093"/>
                  <a:pt x="12804" y="5254"/>
                </a:cubicBezTo>
                <a:cubicBezTo>
                  <a:pt x="13083" y="4651"/>
                  <a:pt x="13378" y="4047"/>
                  <a:pt x="13731" y="3488"/>
                </a:cubicBezTo>
                <a:cubicBezTo>
                  <a:pt x="13907" y="3223"/>
                  <a:pt x="14099" y="2988"/>
                  <a:pt x="14349" y="2796"/>
                </a:cubicBezTo>
                <a:cubicBezTo>
                  <a:pt x="14420" y="2743"/>
                  <a:pt x="14474" y="2716"/>
                  <a:pt x="14518" y="2716"/>
                </a:cubicBezTo>
                <a:close/>
                <a:moveTo>
                  <a:pt x="49460" y="1885"/>
                </a:moveTo>
                <a:cubicBezTo>
                  <a:pt x="49728" y="1885"/>
                  <a:pt x="49875" y="2066"/>
                  <a:pt x="49875" y="2414"/>
                </a:cubicBezTo>
                <a:cubicBezTo>
                  <a:pt x="49889" y="3105"/>
                  <a:pt x="49654" y="3723"/>
                  <a:pt x="49360" y="4342"/>
                </a:cubicBezTo>
                <a:cubicBezTo>
                  <a:pt x="48756" y="5578"/>
                  <a:pt x="47947" y="6667"/>
                  <a:pt x="47078" y="7726"/>
                </a:cubicBezTo>
                <a:cubicBezTo>
                  <a:pt x="46608" y="8300"/>
                  <a:pt x="46107" y="8845"/>
                  <a:pt x="45533" y="9330"/>
                </a:cubicBezTo>
                <a:cubicBezTo>
                  <a:pt x="45489" y="9375"/>
                  <a:pt x="45445" y="9419"/>
                  <a:pt x="45386" y="9463"/>
                </a:cubicBezTo>
                <a:cubicBezTo>
                  <a:pt x="45336" y="9506"/>
                  <a:pt x="45294" y="9532"/>
                  <a:pt x="45260" y="9532"/>
                </a:cubicBezTo>
                <a:cubicBezTo>
                  <a:pt x="45214" y="9532"/>
                  <a:pt x="45182" y="9485"/>
                  <a:pt x="45165" y="9375"/>
                </a:cubicBezTo>
                <a:cubicBezTo>
                  <a:pt x="45077" y="8948"/>
                  <a:pt x="45033" y="8521"/>
                  <a:pt x="45033" y="8271"/>
                </a:cubicBezTo>
                <a:cubicBezTo>
                  <a:pt x="45033" y="6873"/>
                  <a:pt x="45445" y="5798"/>
                  <a:pt x="46092" y="4783"/>
                </a:cubicBezTo>
                <a:cubicBezTo>
                  <a:pt x="46696" y="3871"/>
                  <a:pt x="47387" y="3032"/>
                  <a:pt x="48300" y="2384"/>
                </a:cubicBezTo>
                <a:cubicBezTo>
                  <a:pt x="48594" y="2178"/>
                  <a:pt x="48903" y="2002"/>
                  <a:pt x="49256" y="1913"/>
                </a:cubicBezTo>
                <a:cubicBezTo>
                  <a:pt x="49330" y="1894"/>
                  <a:pt x="49398" y="1885"/>
                  <a:pt x="49460" y="1885"/>
                </a:cubicBezTo>
                <a:close/>
                <a:moveTo>
                  <a:pt x="44120" y="0"/>
                </a:moveTo>
                <a:cubicBezTo>
                  <a:pt x="43870" y="147"/>
                  <a:pt x="43694" y="368"/>
                  <a:pt x="43532" y="604"/>
                </a:cubicBezTo>
                <a:cubicBezTo>
                  <a:pt x="42560" y="2016"/>
                  <a:pt x="41781" y="3517"/>
                  <a:pt x="41177" y="5121"/>
                </a:cubicBezTo>
                <a:cubicBezTo>
                  <a:pt x="40780" y="6152"/>
                  <a:pt x="40500" y="7211"/>
                  <a:pt x="40515" y="8330"/>
                </a:cubicBezTo>
                <a:cubicBezTo>
                  <a:pt x="40515" y="8447"/>
                  <a:pt x="40456" y="8550"/>
                  <a:pt x="40382" y="8639"/>
                </a:cubicBezTo>
                <a:cubicBezTo>
                  <a:pt x="39544" y="9698"/>
                  <a:pt x="38616" y="10684"/>
                  <a:pt x="37616" y="11611"/>
                </a:cubicBezTo>
                <a:cubicBezTo>
                  <a:pt x="37248" y="11935"/>
                  <a:pt x="36865" y="12215"/>
                  <a:pt x="36394" y="12391"/>
                </a:cubicBezTo>
                <a:cubicBezTo>
                  <a:pt x="36180" y="12466"/>
                  <a:pt x="35978" y="12504"/>
                  <a:pt x="35789" y="12504"/>
                </a:cubicBezTo>
                <a:cubicBezTo>
                  <a:pt x="35420" y="12504"/>
                  <a:pt x="35102" y="12360"/>
                  <a:pt x="34849" y="12068"/>
                </a:cubicBezTo>
                <a:cubicBezTo>
                  <a:pt x="34599" y="11773"/>
                  <a:pt x="34437" y="11450"/>
                  <a:pt x="34349" y="11096"/>
                </a:cubicBezTo>
                <a:cubicBezTo>
                  <a:pt x="34099" y="10066"/>
                  <a:pt x="34260" y="9036"/>
                  <a:pt x="34452" y="8021"/>
                </a:cubicBezTo>
                <a:cubicBezTo>
                  <a:pt x="34466" y="7947"/>
                  <a:pt x="34511" y="7873"/>
                  <a:pt x="34569" y="7815"/>
                </a:cubicBezTo>
                <a:cubicBezTo>
                  <a:pt x="35379" y="6843"/>
                  <a:pt x="36115" y="5843"/>
                  <a:pt x="36777" y="4768"/>
                </a:cubicBezTo>
                <a:cubicBezTo>
                  <a:pt x="37307" y="3915"/>
                  <a:pt x="37792" y="3017"/>
                  <a:pt x="38116" y="2060"/>
                </a:cubicBezTo>
                <a:cubicBezTo>
                  <a:pt x="38249" y="1678"/>
                  <a:pt x="38337" y="1280"/>
                  <a:pt x="38293" y="868"/>
                </a:cubicBezTo>
                <a:cubicBezTo>
                  <a:pt x="38270" y="611"/>
                  <a:pt x="38138" y="473"/>
                  <a:pt x="37933" y="473"/>
                </a:cubicBezTo>
                <a:cubicBezTo>
                  <a:pt x="37868" y="473"/>
                  <a:pt x="37797" y="487"/>
                  <a:pt x="37719" y="515"/>
                </a:cubicBezTo>
                <a:cubicBezTo>
                  <a:pt x="37572" y="574"/>
                  <a:pt x="37424" y="677"/>
                  <a:pt x="37307" y="795"/>
                </a:cubicBezTo>
                <a:cubicBezTo>
                  <a:pt x="37012" y="1060"/>
                  <a:pt x="36806" y="1384"/>
                  <a:pt x="36600" y="1722"/>
                </a:cubicBezTo>
                <a:cubicBezTo>
                  <a:pt x="35526" y="3576"/>
                  <a:pt x="34658" y="5534"/>
                  <a:pt x="34231" y="7653"/>
                </a:cubicBezTo>
                <a:cubicBezTo>
                  <a:pt x="34202" y="7770"/>
                  <a:pt x="34157" y="7873"/>
                  <a:pt x="34084" y="7976"/>
                </a:cubicBezTo>
                <a:cubicBezTo>
                  <a:pt x="32965" y="9242"/>
                  <a:pt x="31773" y="10405"/>
                  <a:pt x="30331" y="11317"/>
                </a:cubicBezTo>
                <a:cubicBezTo>
                  <a:pt x="29684" y="11744"/>
                  <a:pt x="28992" y="12068"/>
                  <a:pt x="28212" y="12200"/>
                </a:cubicBezTo>
                <a:cubicBezTo>
                  <a:pt x="28069" y="12225"/>
                  <a:pt x="27933" y="12238"/>
                  <a:pt x="27805" y="12238"/>
                </a:cubicBezTo>
                <a:cubicBezTo>
                  <a:pt x="27182" y="12238"/>
                  <a:pt x="26734" y="11939"/>
                  <a:pt x="26416" y="11317"/>
                </a:cubicBezTo>
                <a:cubicBezTo>
                  <a:pt x="25960" y="10419"/>
                  <a:pt x="25931" y="9478"/>
                  <a:pt x="26063" y="8506"/>
                </a:cubicBezTo>
                <a:cubicBezTo>
                  <a:pt x="26093" y="8330"/>
                  <a:pt x="26152" y="8168"/>
                  <a:pt x="26269" y="8035"/>
                </a:cubicBezTo>
                <a:cubicBezTo>
                  <a:pt x="27005" y="7152"/>
                  <a:pt x="27682" y="6225"/>
                  <a:pt x="28300" y="5269"/>
                </a:cubicBezTo>
                <a:cubicBezTo>
                  <a:pt x="28771" y="4518"/>
                  <a:pt x="29227" y="3768"/>
                  <a:pt x="29404" y="2885"/>
                </a:cubicBezTo>
                <a:cubicBezTo>
                  <a:pt x="29448" y="2649"/>
                  <a:pt x="29448" y="2414"/>
                  <a:pt x="29227" y="2266"/>
                </a:cubicBezTo>
                <a:cubicBezTo>
                  <a:pt x="29154" y="2217"/>
                  <a:pt x="29082" y="2198"/>
                  <a:pt x="29012" y="2198"/>
                </a:cubicBezTo>
                <a:cubicBezTo>
                  <a:pt x="28871" y="2198"/>
                  <a:pt x="28737" y="2276"/>
                  <a:pt x="28609" y="2355"/>
                </a:cubicBezTo>
                <a:cubicBezTo>
                  <a:pt x="28580" y="2370"/>
                  <a:pt x="28550" y="2399"/>
                  <a:pt x="28521" y="2414"/>
                </a:cubicBezTo>
                <a:cubicBezTo>
                  <a:pt x="27756" y="3017"/>
                  <a:pt x="27299" y="3826"/>
                  <a:pt x="26887" y="4680"/>
                </a:cubicBezTo>
                <a:cubicBezTo>
                  <a:pt x="26387" y="5666"/>
                  <a:pt x="26107" y="6740"/>
                  <a:pt x="25901" y="7844"/>
                </a:cubicBezTo>
                <a:cubicBezTo>
                  <a:pt x="25872" y="8035"/>
                  <a:pt x="25784" y="8212"/>
                  <a:pt x="25651" y="8359"/>
                </a:cubicBezTo>
                <a:cubicBezTo>
                  <a:pt x="25063" y="9021"/>
                  <a:pt x="24444" y="9669"/>
                  <a:pt x="23768" y="10243"/>
                </a:cubicBezTo>
                <a:cubicBezTo>
                  <a:pt x="23194" y="10714"/>
                  <a:pt x="22605" y="11155"/>
                  <a:pt x="21884" y="11376"/>
                </a:cubicBezTo>
                <a:cubicBezTo>
                  <a:pt x="21736" y="11418"/>
                  <a:pt x="21596" y="11438"/>
                  <a:pt x="21465" y="11438"/>
                </a:cubicBezTo>
                <a:cubicBezTo>
                  <a:pt x="20995" y="11438"/>
                  <a:pt x="20640" y="11173"/>
                  <a:pt x="20456" y="10655"/>
                </a:cubicBezTo>
                <a:cubicBezTo>
                  <a:pt x="20236" y="10066"/>
                  <a:pt x="20206" y="9463"/>
                  <a:pt x="20221" y="8859"/>
                </a:cubicBezTo>
                <a:cubicBezTo>
                  <a:pt x="20221" y="8742"/>
                  <a:pt x="20265" y="8639"/>
                  <a:pt x="20339" y="8550"/>
                </a:cubicBezTo>
                <a:cubicBezTo>
                  <a:pt x="20633" y="8227"/>
                  <a:pt x="20927" y="7903"/>
                  <a:pt x="21207" y="7564"/>
                </a:cubicBezTo>
                <a:cubicBezTo>
                  <a:pt x="22134" y="6446"/>
                  <a:pt x="23032" y="5313"/>
                  <a:pt x="23606" y="3959"/>
                </a:cubicBezTo>
                <a:cubicBezTo>
                  <a:pt x="23871" y="3356"/>
                  <a:pt x="24135" y="2752"/>
                  <a:pt x="24106" y="2060"/>
                </a:cubicBezTo>
                <a:cubicBezTo>
                  <a:pt x="24084" y="1605"/>
                  <a:pt x="23802" y="1317"/>
                  <a:pt x="23425" y="1317"/>
                </a:cubicBezTo>
                <a:cubicBezTo>
                  <a:pt x="23302" y="1317"/>
                  <a:pt x="23169" y="1348"/>
                  <a:pt x="23032" y="1413"/>
                </a:cubicBezTo>
                <a:cubicBezTo>
                  <a:pt x="22693" y="1575"/>
                  <a:pt x="22414" y="1810"/>
                  <a:pt x="22163" y="2090"/>
                </a:cubicBezTo>
                <a:cubicBezTo>
                  <a:pt x="21648" y="2693"/>
                  <a:pt x="21222" y="3370"/>
                  <a:pt x="20898" y="4106"/>
                </a:cubicBezTo>
                <a:cubicBezTo>
                  <a:pt x="20368" y="5342"/>
                  <a:pt x="20162" y="6652"/>
                  <a:pt x="20044" y="7976"/>
                </a:cubicBezTo>
                <a:cubicBezTo>
                  <a:pt x="20000" y="8359"/>
                  <a:pt x="19927" y="8668"/>
                  <a:pt x="19617" y="8948"/>
                </a:cubicBezTo>
                <a:cubicBezTo>
                  <a:pt x="19161" y="9360"/>
                  <a:pt x="18734" y="9816"/>
                  <a:pt x="18264" y="10228"/>
                </a:cubicBezTo>
                <a:cubicBezTo>
                  <a:pt x="17395" y="11008"/>
                  <a:pt x="16439" y="11626"/>
                  <a:pt x="15276" y="11847"/>
                </a:cubicBezTo>
                <a:cubicBezTo>
                  <a:pt x="15016" y="11897"/>
                  <a:pt x="14757" y="11930"/>
                  <a:pt x="14505" y="11930"/>
                </a:cubicBezTo>
                <a:cubicBezTo>
                  <a:pt x="14087" y="11930"/>
                  <a:pt x="13686" y="11839"/>
                  <a:pt x="13319" y="11582"/>
                </a:cubicBezTo>
                <a:cubicBezTo>
                  <a:pt x="12554" y="11067"/>
                  <a:pt x="12230" y="10258"/>
                  <a:pt x="12053" y="9389"/>
                </a:cubicBezTo>
                <a:cubicBezTo>
                  <a:pt x="12038" y="9301"/>
                  <a:pt x="12083" y="9227"/>
                  <a:pt x="12127" y="9154"/>
                </a:cubicBezTo>
                <a:cubicBezTo>
                  <a:pt x="12804" y="8241"/>
                  <a:pt x="13407" y="7300"/>
                  <a:pt x="13907" y="6299"/>
                </a:cubicBezTo>
                <a:cubicBezTo>
                  <a:pt x="14334" y="5460"/>
                  <a:pt x="14732" y="4621"/>
                  <a:pt x="14923" y="3694"/>
                </a:cubicBezTo>
                <a:cubicBezTo>
                  <a:pt x="14997" y="3370"/>
                  <a:pt x="15011" y="3032"/>
                  <a:pt x="14879" y="2708"/>
                </a:cubicBezTo>
                <a:cubicBezTo>
                  <a:pt x="14809" y="2529"/>
                  <a:pt x="14706" y="2444"/>
                  <a:pt x="14569" y="2444"/>
                </a:cubicBezTo>
                <a:cubicBezTo>
                  <a:pt x="14504" y="2444"/>
                  <a:pt x="14430" y="2464"/>
                  <a:pt x="14349" y="2502"/>
                </a:cubicBezTo>
                <a:cubicBezTo>
                  <a:pt x="14217" y="2561"/>
                  <a:pt x="14084" y="2649"/>
                  <a:pt x="13981" y="2767"/>
                </a:cubicBezTo>
                <a:cubicBezTo>
                  <a:pt x="13643" y="3105"/>
                  <a:pt x="13407" y="3488"/>
                  <a:pt x="13186" y="3900"/>
                </a:cubicBezTo>
                <a:cubicBezTo>
                  <a:pt x="12657" y="4930"/>
                  <a:pt x="12127" y="5946"/>
                  <a:pt x="11891" y="7093"/>
                </a:cubicBezTo>
                <a:cubicBezTo>
                  <a:pt x="11774" y="7712"/>
                  <a:pt x="11641" y="8330"/>
                  <a:pt x="11729" y="8962"/>
                </a:cubicBezTo>
                <a:cubicBezTo>
                  <a:pt x="11759" y="9139"/>
                  <a:pt x="11700" y="9272"/>
                  <a:pt x="11597" y="9419"/>
                </a:cubicBezTo>
                <a:cubicBezTo>
                  <a:pt x="11038" y="10140"/>
                  <a:pt x="10420" y="10787"/>
                  <a:pt x="9743" y="11405"/>
                </a:cubicBezTo>
                <a:cubicBezTo>
                  <a:pt x="9390" y="11744"/>
                  <a:pt x="9007" y="12053"/>
                  <a:pt x="8551" y="12259"/>
                </a:cubicBezTo>
                <a:cubicBezTo>
                  <a:pt x="8331" y="12359"/>
                  <a:pt x="8115" y="12407"/>
                  <a:pt x="7911" y="12407"/>
                </a:cubicBezTo>
                <a:cubicBezTo>
                  <a:pt x="7363" y="12407"/>
                  <a:pt x="6904" y="12061"/>
                  <a:pt x="6711" y="11450"/>
                </a:cubicBezTo>
                <a:cubicBezTo>
                  <a:pt x="6652" y="11258"/>
                  <a:pt x="6608" y="11067"/>
                  <a:pt x="6579" y="10876"/>
                </a:cubicBezTo>
                <a:cubicBezTo>
                  <a:pt x="6432" y="9801"/>
                  <a:pt x="6461" y="8742"/>
                  <a:pt x="6593" y="7667"/>
                </a:cubicBezTo>
                <a:cubicBezTo>
                  <a:pt x="6638" y="7300"/>
                  <a:pt x="6652" y="6902"/>
                  <a:pt x="6844" y="6549"/>
                </a:cubicBezTo>
                <a:cubicBezTo>
                  <a:pt x="7005" y="6225"/>
                  <a:pt x="7182" y="5901"/>
                  <a:pt x="7329" y="5578"/>
                </a:cubicBezTo>
                <a:cubicBezTo>
                  <a:pt x="7727" y="4754"/>
                  <a:pt x="8109" y="3929"/>
                  <a:pt x="8271" y="3032"/>
                </a:cubicBezTo>
                <a:cubicBezTo>
                  <a:pt x="8301" y="2885"/>
                  <a:pt x="8315" y="2752"/>
                  <a:pt x="8286" y="2620"/>
                </a:cubicBezTo>
                <a:cubicBezTo>
                  <a:pt x="8258" y="2443"/>
                  <a:pt x="8177" y="2354"/>
                  <a:pt x="8065" y="2354"/>
                </a:cubicBezTo>
                <a:cubicBezTo>
                  <a:pt x="8000" y="2354"/>
                  <a:pt x="7925" y="2384"/>
                  <a:pt x="7844" y="2443"/>
                </a:cubicBezTo>
                <a:cubicBezTo>
                  <a:pt x="7624" y="2620"/>
                  <a:pt x="7506" y="2870"/>
                  <a:pt x="7403" y="3135"/>
                </a:cubicBezTo>
                <a:cubicBezTo>
                  <a:pt x="7079" y="3988"/>
                  <a:pt x="6858" y="4871"/>
                  <a:pt x="6652" y="5754"/>
                </a:cubicBezTo>
                <a:cubicBezTo>
                  <a:pt x="6564" y="6137"/>
                  <a:pt x="6549" y="6534"/>
                  <a:pt x="6343" y="6873"/>
                </a:cubicBezTo>
                <a:cubicBezTo>
                  <a:pt x="5563" y="8197"/>
                  <a:pt x="4666" y="9419"/>
                  <a:pt x="3429" y="10375"/>
                </a:cubicBezTo>
                <a:cubicBezTo>
                  <a:pt x="2900" y="10787"/>
                  <a:pt x="2355" y="11185"/>
                  <a:pt x="1649" y="11273"/>
                </a:cubicBezTo>
                <a:cubicBezTo>
                  <a:pt x="1571" y="11284"/>
                  <a:pt x="1497" y="11290"/>
                  <a:pt x="1426" y="11290"/>
                </a:cubicBezTo>
                <a:cubicBezTo>
                  <a:pt x="931" y="11290"/>
                  <a:pt x="596" y="11021"/>
                  <a:pt x="442" y="10493"/>
                </a:cubicBezTo>
                <a:cubicBezTo>
                  <a:pt x="221" y="9713"/>
                  <a:pt x="265" y="8933"/>
                  <a:pt x="354" y="8138"/>
                </a:cubicBezTo>
                <a:cubicBezTo>
                  <a:pt x="515" y="6770"/>
                  <a:pt x="913" y="5489"/>
                  <a:pt x="1619" y="4297"/>
                </a:cubicBezTo>
                <a:cubicBezTo>
                  <a:pt x="1796" y="3988"/>
                  <a:pt x="1972" y="3635"/>
                  <a:pt x="2326" y="3444"/>
                </a:cubicBezTo>
                <a:cubicBezTo>
                  <a:pt x="2384" y="3414"/>
                  <a:pt x="2399" y="3356"/>
                  <a:pt x="2370" y="3297"/>
                </a:cubicBezTo>
                <a:cubicBezTo>
                  <a:pt x="2335" y="3227"/>
                  <a:pt x="2282" y="3203"/>
                  <a:pt x="2226" y="3203"/>
                </a:cubicBezTo>
                <a:cubicBezTo>
                  <a:pt x="2210" y="3203"/>
                  <a:pt x="2194" y="3205"/>
                  <a:pt x="2178" y="3208"/>
                </a:cubicBezTo>
                <a:cubicBezTo>
                  <a:pt x="2046" y="3252"/>
                  <a:pt x="1972" y="3341"/>
                  <a:pt x="1884" y="3444"/>
                </a:cubicBezTo>
                <a:cubicBezTo>
                  <a:pt x="957" y="4636"/>
                  <a:pt x="442" y="6019"/>
                  <a:pt x="177" y="7491"/>
                </a:cubicBezTo>
                <a:cubicBezTo>
                  <a:pt x="103" y="7873"/>
                  <a:pt x="59" y="8241"/>
                  <a:pt x="0" y="8624"/>
                </a:cubicBezTo>
                <a:lnTo>
                  <a:pt x="0" y="9816"/>
                </a:lnTo>
                <a:cubicBezTo>
                  <a:pt x="74" y="10081"/>
                  <a:pt x="133" y="10375"/>
                  <a:pt x="206" y="10640"/>
                </a:cubicBezTo>
                <a:cubicBezTo>
                  <a:pt x="354" y="11170"/>
                  <a:pt x="692" y="11479"/>
                  <a:pt x="1251" y="11538"/>
                </a:cubicBezTo>
                <a:cubicBezTo>
                  <a:pt x="1329" y="11546"/>
                  <a:pt x="1407" y="11550"/>
                  <a:pt x="1483" y="11550"/>
                </a:cubicBezTo>
                <a:cubicBezTo>
                  <a:pt x="1972" y="11550"/>
                  <a:pt x="2436" y="11391"/>
                  <a:pt x="2855" y="11111"/>
                </a:cubicBezTo>
                <a:cubicBezTo>
                  <a:pt x="4018" y="10361"/>
                  <a:pt x="4989" y="9404"/>
                  <a:pt x="5784" y="8256"/>
                </a:cubicBezTo>
                <a:cubicBezTo>
                  <a:pt x="5961" y="7991"/>
                  <a:pt x="6137" y="7726"/>
                  <a:pt x="6328" y="7417"/>
                </a:cubicBezTo>
                <a:cubicBezTo>
                  <a:pt x="6328" y="7491"/>
                  <a:pt x="6343" y="7520"/>
                  <a:pt x="6328" y="7550"/>
                </a:cubicBezTo>
                <a:cubicBezTo>
                  <a:pt x="6225" y="8241"/>
                  <a:pt x="6211" y="8948"/>
                  <a:pt x="6211" y="9654"/>
                </a:cubicBezTo>
                <a:cubicBezTo>
                  <a:pt x="6211" y="10228"/>
                  <a:pt x="6270" y="10802"/>
                  <a:pt x="6402" y="11376"/>
                </a:cubicBezTo>
                <a:cubicBezTo>
                  <a:pt x="6490" y="11744"/>
                  <a:pt x="6638" y="12082"/>
                  <a:pt x="6947" y="12333"/>
                </a:cubicBezTo>
                <a:cubicBezTo>
                  <a:pt x="7233" y="12565"/>
                  <a:pt x="7568" y="12683"/>
                  <a:pt x="7920" y="12683"/>
                </a:cubicBezTo>
                <a:cubicBezTo>
                  <a:pt x="8237" y="12683"/>
                  <a:pt x="8568" y="12587"/>
                  <a:pt x="8889" y="12391"/>
                </a:cubicBezTo>
                <a:cubicBezTo>
                  <a:pt x="9802" y="11847"/>
                  <a:pt x="10493" y="11052"/>
                  <a:pt x="11214" y="10287"/>
                </a:cubicBezTo>
                <a:cubicBezTo>
                  <a:pt x="11406" y="10081"/>
                  <a:pt x="11582" y="9845"/>
                  <a:pt x="11803" y="9595"/>
                </a:cubicBezTo>
                <a:cubicBezTo>
                  <a:pt x="11906" y="10037"/>
                  <a:pt x="12068" y="10419"/>
                  <a:pt x="12259" y="10787"/>
                </a:cubicBezTo>
                <a:cubicBezTo>
                  <a:pt x="12769" y="11704"/>
                  <a:pt x="13543" y="12191"/>
                  <a:pt x="14524" y="12191"/>
                </a:cubicBezTo>
                <a:cubicBezTo>
                  <a:pt x="14677" y="12191"/>
                  <a:pt x="14834" y="12180"/>
                  <a:pt x="14997" y="12156"/>
                </a:cubicBezTo>
                <a:cubicBezTo>
                  <a:pt x="15997" y="12024"/>
                  <a:pt x="16880" y="11626"/>
                  <a:pt x="17690" y="11023"/>
                </a:cubicBezTo>
                <a:cubicBezTo>
                  <a:pt x="18411" y="10493"/>
                  <a:pt x="19044" y="9875"/>
                  <a:pt x="19676" y="9242"/>
                </a:cubicBezTo>
                <a:cubicBezTo>
                  <a:pt x="19739" y="9180"/>
                  <a:pt x="19791" y="9085"/>
                  <a:pt x="19859" y="9085"/>
                </a:cubicBezTo>
                <a:cubicBezTo>
                  <a:pt x="19871" y="9085"/>
                  <a:pt x="19884" y="9088"/>
                  <a:pt x="19897" y="9095"/>
                </a:cubicBezTo>
                <a:cubicBezTo>
                  <a:pt x="19985" y="9124"/>
                  <a:pt x="19941" y="9242"/>
                  <a:pt x="19941" y="9330"/>
                </a:cubicBezTo>
                <a:cubicBezTo>
                  <a:pt x="19971" y="9875"/>
                  <a:pt x="20030" y="10405"/>
                  <a:pt x="20265" y="10905"/>
                </a:cubicBezTo>
                <a:cubicBezTo>
                  <a:pt x="20514" y="11427"/>
                  <a:pt x="20931" y="11698"/>
                  <a:pt x="21454" y="11698"/>
                </a:cubicBezTo>
                <a:cubicBezTo>
                  <a:pt x="21550" y="11698"/>
                  <a:pt x="21649" y="11689"/>
                  <a:pt x="21751" y="11670"/>
                </a:cubicBezTo>
                <a:cubicBezTo>
                  <a:pt x="22222" y="11582"/>
                  <a:pt x="22664" y="11376"/>
                  <a:pt x="23061" y="11111"/>
                </a:cubicBezTo>
                <a:cubicBezTo>
                  <a:pt x="23959" y="10478"/>
                  <a:pt x="24768" y="9742"/>
                  <a:pt x="25489" y="8918"/>
                </a:cubicBezTo>
                <a:cubicBezTo>
                  <a:pt x="25563" y="8830"/>
                  <a:pt x="25651" y="8756"/>
                  <a:pt x="25754" y="8653"/>
                </a:cubicBezTo>
                <a:cubicBezTo>
                  <a:pt x="25754" y="8742"/>
                  <a:pt x="25754" y="8771"/>
                  <a:pt x="25754" y="8815"/>
                </a:cubicBezTo>
                <a:cubicBezTo>
                  <a:pt x="25651" y="9728"/>
                  <a:pt x="25754" y="10611"/>
                  <a:pt x="26166" y="11450"/>
                </a:cubicBezTo>
                <a:cubicBezTo>
                  <a:pt x="26513" y="12100"/>
                  <a:pt x="27016" y="12495"/>
                  <a:pt x="27773" y="12495"/>
                </a:cubicBezTo>
                <a:cubicBezTo>
                  <a:pt x="27787" y="12495"/>
                  <a:pt x="27801" y="12495"/>
                  <a:pt x="27815" y="12494"/>
                </a:cubicBezTo>
                <a:cubicBezTo>
                  <a:pt x="28639" y="12480"/>
                  <a:pt x="29360" y="12185"/>
                  <a:pt x="30066" y="11788"/>
                </a:cubicBezTo>
                <a:cubicBezTo>
                  <a:pt x="31479" y="10979"/>
                  <a:pt x="32656" y="9875"/>
                  <a:pt x="33775" y="8698"/>
                </a:cubicBezTo>
                <a:cubicBezTo>
                  <a:pt x="33863" y="8609"/>
                  <a:pt x="33937" y="8477"/>
                  <a:pt x="34054" y="8403"/>
                </a:cubicBezTo>
                <a:cubicBezTo>
                  <a:pt x="34099" y="8462"/>
                  <a:pt x="34069" y="8506"/>
                  <a:pt x="34069" y="8550"/>
                </a:cubicBezTo>
                <a:cubicBezTo>
                  <a:pt x="33981" y="9198"/>
                  <a:pt x="33878" y="9845"/>
                  <a:pt x="33966" y="10522"/>
                </a:cubicBezTo>
                <a:cubicBezTo>
                  <a:pt x="34040" y="11214"/>
                  <a:pt x="34246" y="11862"/>
                  <a:pt x="34761" y="12377"/>
                </a:cubicBezTo>
                <a:cubicBezTo>
                  <a:pt x="35011" y="12627"/>
                  <a:pt x="35335" y="12759"/>
                  <a:pt x="35688" y="12759"/>
                </a:cubicBezTo>
                <a:cubicBezTo>
                  <a:pt x="35706" y="12760"/>
                  <a:pt x="35723" y="12760"/>
                  <a:pt x="35741" y="12760"/>
                </a:cubicBezTo>
                <a:cubicBezTo>
                  <a:pt x="36350" y="12760"/>
                  <a:pt x="36849" y="12514"/>
                  <a:pt x="37321" y="12171"/>
                </a:cubicBezTo>
                <a:cubicBezTo>
                  <a:pt x="38396" y="11347"/>
                  <a:pt x="39249" y="10331"/>
                  <a:pt x="40132" y="9330"/>
                </a:cubicBezTo>
                <a:cubicBezTo>
                  <a:pt x="40265" y="9183"/>
                  <a:pt x="40397" y="9036"/>
                  <a:pt x="40544" y="8859"/>
                </a:cubicBezTo>
                <a:cubicBezTo>
                  <a:pt x="40633" y="9169"/>
                  <a:pt x="40706" y="9448"/>
                  <a:pt x="40780" y="9713"/>
                </a:cubicBezTo>
                <a:cubicBezTo>
                  <a:pt x="41057" y="10596"/>
                  <a:pt x="41702" y="11078"/>
                  <a:pt x="42547" y="11078"/>
                </a:cubicBezTo>
                <a:cubicBezTo>
                  <a:pt x="42688" y="11078"/>
                  <a:pt x="42835" y="11065"/>
                  <a:pt x="42987" y="11038"/>
                </a:cubicBezTo>
                <a:cubicBezTo>
                  <a:pt x="43708" y="10905"/>
                  <a:pt x="44326" y="10581"/>
                  <a:pt x="44900" y="10169"/>
                </a:cubicBezTo>
                <a:cubicBezTo>
                  <a:pt x="44964" y="10118"/>
                  <a:pt x="45012" y="10092"/>
                  <a:pt x="45051" y="10092"/>
                </a:cubicBezTo>
                <a:cubicBezTo>
                  <a:pt x="45101" y="10092"/>
                  <a:pt x="45138" y="10136"/>
                  <a:pt x="45180" y="10228"/>
                </a:cubicBezTo>
                <a:cubicBezTo>
                  <a:pt x="45401" y="10699"/>
                  <a:pt x="45725" y="11082"/>
                  <a:pt x="46122" y="11405"/>
                </a:cubicBezTo>
                <a:cubicBezTo>
                  <a:pt x="46644" y="11812"/>
                  <a:pt x="47193" y="12047"/>
                  <a:pt x="47779" y="12047"/>
                </a:cubicBezTo>
                <a:cubicBezTo>
                  <a:pt x="48084" y="12047"/>
                  <a:pt x="48399" y="11983"/>
                  <a:pt x="48727" y="11847"/>
                </a:cubicBezTo>
                <a:cubicBezTo>
                  <a:pt x="48977" y="11744"/>
                  <a:pt x="49242" y="11641"/>
                  <a:pt x="49477" y="11508"/>
                </a:cubicBezTo>
                <a:cubicBezTo>
                  <a:pt x="49757" y="11347"/>
                  <a:pt x="50022" y="11170"/>
                  <a:pt x="50287" y="10993"/>
                </a:cubicBezTo>
                <a:cubicBezTo>
                  <a:pt x="50346" y="10949"/>
                  <a:pt x="50390" y="10890"/>
                  <a:pt x="50346" y="10817"/>
                </a:cubicBezTo>
                <a:cubicBezTo>
                  <a:pt x="50322" y="10770"/>
                  <a:pt x="50287" y="10752"/>
                  <a:pt x="50249" y="10752"/>
                </a:cubicBezTo>
                <a:cubicBezTo>
                  <a:pt x="50216" y="10752"/>
                  <a:pt x="50182" y="10767"/>
                  <a:pt x="50154" y="10787"/>
                </a:cubicBezTo>
                <a:cubicBezTo>
                  <a:pt x="50036" y="10846"/>
                  <a:pt x="49933" y="10905"/>
                  <a:pt x="49830" y="10979"/>
                </a:cubicBezTo>
                <a:cubicBezTo>
                  <a:pt x="49463" y="11244"/>
                  <a:pt x="49065" y="11435"/>
                  <a:pt x="48638" y="11582"/>
                </a:cubicBezTo>
                <a:cubicBezTo>
                  <a:pt x="48342" y="11685"/>
                  <a:pt x="48054" y="11787"/>
                  <a:pt x="47748" y="11787"/>
                </a:cubicBezTo>
                <a:cubicBezTo>
                  <a:pt x="47659" y="11787"/>
                  <a:pt x="47569" y="11779"/>
                  <a:pt x="47476" y="11759"/>
                </a:cubicBezTo>
                <a:cubicBezTo>
                  <a:pt x="46475" y="11523"/>
                  <a:pt x="45798" y="10905"/>
                  <a:pt x="45371" y="10007"/>
                </a:cubicBezTo>
                <a:cubicBezTo>
                  <a:pt x="45312" y="9904"/>
                  <a:pt x="45357" y="9845"/>
                  <a:pt x="45445" y="9772"/>
                </a:cubicBezTo>
                <a:cubicBezTo>
                  <a:pt x="45783" y="9478"/>
                  <a:pt x="46122" y="9183"/>
                  <a:pt x="46431" y="8859"/>
                </a:cubicBezTo>
                <a:cubicBezTo>
                  <a:pt x="47697" y="7535"/>
                  <a:pt x="48786" y="6078"/>
                  <a:pt x="49610" y="4430"/>
                </a:cubicBezTo>
                <a:cubicBezTo>
                  <a:pt x="49919" y="3812"/>
                  <a:pt x="50139" y="3164"/>
                  <a:pt x="50154" y="2473"/>
                </a:cubicBezTo>
                <a:cubicBezTo>
                  <a:pt x="50166" y="1940"/>
                  <a:pt x="49881" y="1617"/>
                  <a:pt x="49447" y="1617"/>
                </a:cubicBezTo>
                <a:cubicBezTo>
                  <a:pt x="49317" y="1617"/>
                  <a:pt x="49174" y="1646"/>
                  <a:pt x="49021" y="1707"/>
                </a:cubicBezTo>
                <a:cubicBezTo>
                  <a:pt x="48668" y="1840"/>
                  <a:pt x="48344" y="2016"/>
                  <a:pt x="48050" y="2237"/>
                </a:cubicBezTo>
                <a:cubicBezTo>
                  <a:pt x="47211" y="2870"/>
                  <a:pt x="46534" y="3635"/>
                  <a:pt x="45975" y="4503"/>
                </a:cubicBezTo>
                <a:cubicBezTo>
                  <a:pt x="45563" y="5121"/>
                  <a:pt x="45195" y="5769"/>
                  <a:pt x="44989" y="6505"/>
                </a:cubicBezTo>
                <a:cubicBezTo>
                  <a:pt x="44709" y="7520"/>
                  <a:pt x="44694" y="8550"/>
                  <a:pt x="44930" y="9566"/>
                </a:cubicBezTo>
                <a:cubicBezTo>
                  <a:pt x="44959" y="9669"/>
                  <a:pt x="44989" y="9772"/>
                  <a:pt x="44871" y="9845"/>
                </a:cubicBezTo>
                <a:cubicBezTo>
                  <a:pt x="44223" y="10316"/>
                  <a:pt x="43546" y="10714"/>
                  <a:pt x="42722" y="10802"/>
                </a:cubicBezTo>
                <a:cubicBezTo>
                  <a:pt x="42647" y="10810"/>
                  <a:pt x="42573" y="10814"/>
                  <a:pt x="42500" y="10814"/>
                </a:cubicBezTo>
                <a:cubicBezTo>
                  <a:pt x="42008" y="10814"/>
                  <a:pt x="41592" y="10633"/>
                  <a:pt x="41310" y="10184"/>
                </a:cubicBezTo>
                <a:cubicBezTo>
                  <a:pt x="41001" y="9728"/>
                  <a:pt x="40883" y="9183"/>
                  <a:pt x="40809" y="8639"/>
                </a:cubicBezTo>
                <a:cubicBezTo>
                  <a:pt x="40795" y="8536"/>
                  <a:pt x="40853" y="8447"/>
                  <a:pt x="40912" y="8374"/>
                </a:cubicBezTo>
                <a:cubicBezTo>
                  <a:pt x="41825" y="7182"/>
                  <a:pt x="42634" y="5931"/>
                  <a:pt x="43370" y="4621"/>
                </a:cubicBezTo>
                <a:cubicBezTo>
                  <a:pt x="44017" y="3429"/>
                  <a:pt x="44488" y="2178"/>
                  <a:pt x="44606" y="824"/>
                </a:cubicBezTo>
                <a:cubicBezTo>
                  <a:pt x="44650" y="486"/>
                  <a:pt x="44562" y="177"/>
                  <a:pt x="442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747825" y="2912062"/>
            <a:ext cx="46854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3747825" y="1493275"/>
            <a:ext cx="4685400" cy="13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 l="-1668" t="22853" r="61069" b="54113"/>
          <a:stretch/>
        </p:blipFill>
        <p:spPr>
          <a:xfrm>
            <a:off x="6213375" y="3939298"/>
            <a:ext cx="3388779" cy="21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r="79528" b="57233"/>
          <a:stretch/>
        </p:blipFill>
        <p:spPr>
          <a:xfrm>
            <a:off x="0" y="0"/>
            <a:ext cx="715100" cy="1493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7718150" y="-359844"/>
            <a:ext cx="1816419" cy="2333957"/>
          </a:xfrm>
          <a:custGeom>
            <a:avLst/>
            <a:gdLst/>
            <a:ahLst/>
            <a:cxnLst/>
            <a:rect l="l" t="t" r="r" b="b"/>
            <a:pathLst>
              <a:path w="33890" h="43546" extrusionOk="0">
                <a:moveTo>
                  <a:pt x="19983" y="14145"/>
                </a:moveTo>
                <a:cubicBezTo>
                  <a:pt x="20306" y="14145"/>
                  <a:pt x="20596" y="14278"/>
                  <a:pt x="20836" y="14518"/>
                </a:cubicBezTo>
                <a:cubicBezTo>
                  <a:pt x="20998" y="14695"/>
                  <a:pt x="20983" y="14813"/>
                  <a:pt x="20807" y="14960"/>
                </a:cubicBezTo>
                <a:cubicBezTo>
                  <a:pt x="20630" y="15107"/>
                  <a:pt x="20424" y="15195"/>
                  <a:pt x="20218" y="15284"/>
                </a:cubicBezTo>
                <a:cubicBezTo>
                  <a:pt x="19597" y="15548"/>
                  <a:pt x="18953" y="15717"/>
                  <a:pt x="18231" y="15717"/>
                </a:cubicBezTo>
                <a:cubicBezTo>
                  <a:pt x="18149" y="15717"/>
                  <a:pt x="18066" y="15715"/>
                  <a:pt x="17981" y="15710"/>
                </a:cubicBezTo>
                <a:lnTo>
                  <a:pt x="17466" y="15710"/>
                </a:lnTo>
                <a:cubicBezTo>
                  <a:pt x="17422" y="15710"/>
                  <a:pt x="17363" y="15710"/>
                  <a:pt x="17348" y="15666"/>
                </a:cubicBezTo>
                <a:cubicBezTo>
                  <a:pt x="17348" y="15637"/>
                  <a:pt x="17378" y="15593"/>
                  <a:pt x="17393" y="15563"/>
                </a:cubicBezTo>
                <a:cubicBezTo>
                  <a:pt x="18084" y="14916"/>
                  <a:pt x="18805" y="14327"/>
                  <a:pt x="19762" y="14165"/>
                </a:cubicBezTo>
                <a:cubicBezTo>
                  <a:pt x="19837" y="14152"/>
                  <a:pt x="19911" y="14145"/>
                  <a:pt x="19983" y="14145"/>
                </a:cubicBezTo>
                <a:close/>
                <a:moveTo>
                  <a:pt x="22516" y="25602"/>
                </a:moveTo>
                <a:cubicBezTo>
                  <a:pt x="22603" y="25602"/>
                  <a:pt x="22691" y="25606"/>
                  <a:pt x="22779" y="25615"/>
                </a:cubicBezTo>
                <a:cubicBezTo>
                  <a:pt x="22955" y="25629"/>
                  <a:pt x="23073" y="25732"/>
                  <a:pt x="23176" y="25865"/>
                </a:cubicBezTo>
                <a:cubicBezTo>
                  <a:pt x="23279" y="25983"/>
                  <a:pt x="23250" y="26071"/>
                  <a:pt x="23103" y="26130"/>
                </a:cubicBezTo>
                <a:cubicBezTo>
                  <a:pt x="23019" y="26158"/>
                  <a:pt x="22935" y="26168"/>
                  <a:pt x="22854" y="26168"/>
                </a:cubicBezTo>
                <a:cubicBezTo>
                  <a:pt x="22808" y="26168"/>
                  <a:pt x="22763" y="26165"/>
                  <a:pt x="22720" y="26159"/>
                </a:cubicBezTo>
                <a:cubicBezTo>
                  <a:pt x="22293" y="26056"/>
                  <a:pt x="21881" y="25938"/>
                  <a:pt x="21484" y="25762"/>
                </a:cubicBezTo>
                <a:cubicBezTo>
                  <a:pt x="21825" y="25668"/>
                  <a:pt x="22167" y="25602"/>
                  <a:pt x="22516" y="25602"/>
                </a:cubicBezTo>
                <a:close/>
                <a:moveTo>
                  <a:pt x="124" y="1"/>
                </a:moveTo>
                <a:cubicBezTo>
                  <a:pt x="29" y="1"/>
                  <a:pt x="0" y="62"/>
                  <a:pt x="12" y="185"/>
                </a:cubicBezTo>
                <a:cubicBezTo>
                  <a:pt x="27" y="302"/>
                  <a:pt x="12" y="420"/>
                  <a:pt x="12" y="538"/>
                </a:cubicBezTo>
                <a:cubicBezTo>
                  <a:pt x="27" y="597"/>
                  <a:pt x="42" y="656"/>
                  <a:pt x="57" y="714"/>
                </a:cubicBezTo>
                <a:cubicBezTo>
                  <a:pt x="145" y="1774"/>
                  <a:pt x="336" y="2804"/>
                  <a:pt x="645" y="3820"/>
                </a:cubicBezTo>
                <a:cubicBezTo>
                  <a:pt x="1514" y="6675"/>
                  <a:pt x="3073" y="9088"/>
                  <a:pt x="5237" y="11104"/>
                </a:cubicBezTo>
                <a:cubicBezTo>
                  <a:pt x="7430" y="13135"/>
                  <a:pt x="9976" y="14504"/>
                  <a:pt x="12860" y="15269"/>
                </a:cubicBezTo>
                <a:cubicBezTo>
                  <a:pt x="14067" y="15593"/>
                  <a:pt x="15318" y="15740"/>
                  <a:pt x="16569" y="15887"/>
                </a:cubicBezTo>
                <a:cubicBezTo>
                  <a:pt x="16716" y="15902"/>
                  <a:pt x="16760" y="15931"/>
                  <a:pt x="16672" y="16078"/>
                </a:cubicBezTo>
                <a:cubicBezTo>
                  <a:pt x="15980" y="17138"/>
                  <a:pt x="15700" y="18301"/>
                  <a:pt x="15789" y="19566"/>
                </a:cubicBezTo>
                <a:cubicBezTo>
                  <a:pt x="15906" y="21317"/>
                  <a:pt x="16657" y="22760"/>
                  <a:pt x="17937" y="23937"/>
                </a:cubicBezTo>
                <a:cubicBezTo>
                  <a:pt x="18688" y="24643"/>
                  <a:pt x="19556" y="25203"/>
                  <a:pt x="20483" y="25644"/>
                </a:cubicBezTo>
                <a:cubicBezTo>
                  <a:pt x="20542" y="25674"/>
                  <a:pt x="20616" y="25674"/>
                  <a:pt x="20630" y="25777"/>
                </a:cubicBezTo>
                <a:cubicBezTo>
                  <a:pt x="20571" y="25821"/>
                  <a:pt x="20498" y="25850"/>
                  <a:pt x="20424" y="25894"/>
                </a:cubicBezTo>
                <a:cubicBezTo>
                  <a:pt x="18997" y="26748"/>
                  <a:pt x="17819" y="27866"/>
                  <a:pt x="17025" y="29323"/>
                </a:cubicBezTo>
                <a:cubicBezTo>
                  <a:pt x="16024" y="31148"/>
                  <a:pt x="15877" y="33091"/>
                  <a:pt x="16348" y="35077"/>
                </a:cubicBezTo>
                <a:cubicBezTo>
                  <a:pt x="17113" y="38330"/>
                  <a:pt x="19085" y="40655"/>
                  <a:pt x="21955" y="42230"/>
                </a:cubicBezTo>
                <a:cubicBezTo>
                  <a:pt x="23574" y="43118"/>
                  <a:pt x="25275" y="43546"/>
                  <a:pt x="27041" y="43546"/>
                </a:cubicBezTo>
                <a:cubicBezTo>
                  <a:pt x="27763" y="43546"/>
                  <a:pt x="28496" y="43474"/>
                  <a:pt x="29239" y="43333"/>
                </a:cubicBezTo>
                <a:cubicBezTo>
                  <a:pt x="30799" y="43024"/>
                  <a:pt x="32242" y="42406"/>
                  <a:pt x="33551" y="41464"/>
                </a:cubicBezTo>
                <a:cubicBezTo>
                  <a:pt x="33654" y="41376"/>
                  <a:pt x="33890" y="41288"/>
                  <a:pt x="33772" y="41126"/>
                </a:cubicBezTo>
                <a:cubicBezTo>
                  <a:pt x="33740" y="41082"/>
                  <a:pt x="33708" y="41065"/>
                  <a:pt x="33674" y="41065"/>
                </a:cubicBezTo>
                <a:cubicBezTo>
                  <a:pt x="33584" y="41065"/>
                  <a:pt x="33490" y="41190"/>
                  <a:pt x="33404" y="41244"/>
                </a:cubicBezTo>
                <a:cubicBezTo>
                  <a:pt x="31520" y="42574"/>
                  <a:pt x="29466" y="43293"/>
                  <a:pt x="27257" y="43293"/>
                </a:cubicBezTo>
                <a:cubicBezTo>
                  <a:pt x="26706" y="43293"/>
                  <a:pt x="26145" y="43248"/>
                  <a:pt x="25575" y="43157"/>
                </a:cubicBezTo>
                <a:cubicBezTo>
                  <a:pt x="21705" y="42539"/>
                  <a:pt x="18894" y="40405"/>
                  <a:pt x="17216" y="36858"/>
                </a:cubicBezTo>
                <a:cubicBezTo>
                  <a:pt x="16480" y="35313"/>
                  <a:pt x="16201" y="33665"/>
                  <a:pt x="16436" y="31957"/>
                </a:cubicBezTo>
                <a:cubicBezTo>
                  <a:pt x="16819" y="29191"/>
                  <a:pt x="18467" y="27322"/>
                  <a:pt x="20807" y="25983"/>
                </a:cubicBezTo>
                <a:cubicBezTo>
                  <a:pt x="20885" y="25944"/>
                  <a:pt x="20958" y="25925"/>
                  <a:pt x="21032" y="25925"/>
                </a:cubicBezTo>
                <a:cubicBezTo>
                  <a:pt x="21098" y="25925"/>
                  <a:pt x="21164" y="25940"/>
                  <a:pt x="21234" y="25968"/>
                </a:cubicBezTo>
                <a:cubicBezTo>
                  <a:pt x="21646" y="26144"/>
                  <a:pt x="22072" y="26277"/>
                  <a:pt x="22514" y="26380"/>
                </a:cubicBezTo>
                <a:cubicBezTo>
                  <a:pt x="22638" y="26405"/>
                  <a:pt x="22761" y="26425"/>
                  <a:pt x="22882" y="26425"/>
                </a:cubicBezTo>
                <a:cubicBezTo>
                  <a:pt x="22977" y="26425"/>
                  <a:pt x="23071" y="26412"/>
                  <a:pt x="23162" y="26380"/>
                </a:cubicBezTo>
                <a:cubicBezTo>
                  <a:pt x="23515" y="26277"/>
                  <a:pt x="23603" y="25968"/>
                  <a:pt x="23382" y="25688"/>
                </a:cubicBezTo>
                <a:cubicBezTo>
                  <a:pt x="23235" y="25512"/>
                  <a:pt x="23058" y="25394"/>
                  <a:pt x="22823" y="25364"/>
                </a:cubicBezTo>
                <a:cubicBezTo>
                  <a:pt x="22707" y="25349"/>
                  <a:pt x="22591" y="25342"/>
                  <a:pt x="22475" y="25342"/>
                </a:cubicBezTo>
                <a:cubicBezTo>
                  <a:pt x="22048" y="25342"/>
                  <a:pt x="21624" y="25437"/>
                  <a:pt x="21219" y="25541"/>
                </a:cubicBezTo>
                <a:cubicBezTo>
                  <a:pt x="21151" y="25562"/>
                  <a:pt x="21089" y="25573"/>
                  <a:pt x="21027" y="25573"/>
                </a:cubicBezTo>
                <a:cubicBezTo>
                  <a:pt x="20956" y="25573"/>
                  <a:pt x="20886" y="25558"/>
                  <a:pt x="20807" y="25526"/>
                </a:cubicBezTo>
                <a:cubicBezTo>
                  <a:pt x="20218" y="25247"/>
                  <a:pt x="19644" y="24938"/>
                  <a:pt x="19100" y="24555"/>
                </a:cubicBezTo>
                <a:cubicBezTo>
                  <a:pt x="17967" y="23760"/>
                  <a:pt x="17010" y="22804"/>
                  <a:pt x="16480" y="21479"/>
                </a:cubicBezTo>
                <a:cubicBezTo>
                  <a:pt x="15803" y="19758"/>
                  <a:pt x="15833" y="18065"/>
                  <a:pt x="16760" y="16402"/>
                </a:cubicBezTo>
                <a:cubicBezTo>
                  <a:pt x="16941" y="16079"/>
                  <a:pt x="17155" y="15938"/>
                  <a:pt x="17494" y="15938"/>
                </a:cubicBezTo>
                <a:cubicBezTo>
                  <a:pt x="17541" y="15938"/>
                  <a:pt x="17591" y="15941"/>
                  <a:pt x="17643" y="15946"/>
                </a:cubicBezTo>
                <a:cubicBezTo>
                  <a:pt x="17835" y="15972"/>
                  <a:pt x="18026" y="15984"/>
                  <a:pt x="18215" y="15984"/>
                </a:cubicBezTo>
                <a:cubicBezTo>
                  <a:pt x="18886" y="15984"/>
                  <a:pt x="19543" y="15830"/>
                  <a:pt x="20174" y="15578"/>
                </a:cubicBezTo>
                <a:cubicBezTo>
                  <a:pt x="20468" y="15460"/>
                  <a:pt x="20777" y="15343"/>
                  <a:pt x="21013" y="15122"/>
                </a:cubicBezTo>
                <a:cubicBezTo>
                  <a:pt x="21263" y="14886"/>
                  <a:pt x="21263" y="14592"/>
                  <a:pt x="21028" y="14357"/>
                </a:cubicBezTo>
                <a:cubicBezTo>
                  <a:pt x="20714" y="14043"/>
                  <a:pt x="20349" y="13883"/>
                  <a:pt x="19952" y="13883"/>
                </a:cubicBezTo>
                <a:cubicBezTo>
                  <a:pt x="19828" y="13883"/>
                  <a:pt x="19700" y="13898"/>
                  <a:pt x="19571" y="13930"/>
                </a:cubicBezTo>
                <a:cubicBezTo>
                  <a:pt x="18570" y="14180"/>
                  <a:pt x="17805" y="14783"/>
                  <a:pt x="17113" y="15504"/>
                </a:cubicBezTo>
                <a:cubicBezTo>
                  <a:pt x="17028" y="15602"/>
                  <a:pt x="16942" y="15659"/>
                  <a:pt x="16832" y="15659"/>
                </a:cubicBezTo>
                <a:cubicBezTo>
                  <a:pt x="16809" y="15659"/>
                  <a:pt x="16785" y="15657"/>
                  <a:pt x="16760" y="15652"/>
                </a:cubicBezTo>
                <a:cubicBezTo>
                  <a:pt x="16318" y="15593"/>
                  <a:pt x="15862" y="15549"/>
                  <a:pt x="15421" y="15490"/>
                </a:cubicBezTo>
                <a:cubicBezTo>
                  <a:pt x="12992" y="15195"/>
                  <a:pt x="10697" y="14474"/>
                  <a:pt x="8563" y="13238"/>
                </a:cubicBezTo>
                <a:cubicBezTo>
                  <a:pt x="5752" y="11605"/>
                  <a:pt x="3530" y="9368"/>
                  <a:pt x="1999" y="6483"/>
                </a:cubicBezTo>
                <a:cubicBezTo>
                  <a:pt x="984" y="4555"/>
                  <a:pt x="410" y="2510"/>
                  <a:pt x="277" y="332"/>
                </a:cubicBezTo>
                <a:cubicBezTo>
                  <a:pt x="277" y="214"/>
                  <a:pt x="263" y="111"/>
                  <a:pt x="189" y="23"/>
                </a:cubicBezTo>
                <a:lnTo>
                  <a:pt x="189" y="8"/>
                </a:lnTo>
                <a:cubicBezTo>
                  <a:pt x="165" y="3"/>
                  <a:pt x="143" y="1"/>
                  <a:pt x="12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48600" y="18661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948600" y="29293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 rot="8263229">
            <a:off x="260705" y="3920319"/>
            <a:ext cx="1135134" cy="1507394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0" r:id="rId5"/>
    <p:sldLayoutId id="2147483663" r:id="rId6"/>
    <p:sldLayoutId id="2147483664" r:id="rId7"/>
    <p:sldLayoutId id="2147483665" r:id="rId8"/>
    <p:sldLayoutId id="2147483666" r:id="rId9"/>
    <p:sldLayoutId id="2147483672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15" y="1720685"/>
            <a:ext cx="6142700" cy="1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1025949" y="1215851"/>
            <a:ext cx="6108381" cy="2607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600" b="1" dirty="0">
                <a:solidFill>
                  <a:schemeClr val="tx1"/>
                </a:solidFill>
              </a:rPr>
              <a:t>MARKET STRUCTURE</a:t>
            </a:r>
            <a:r>
              <a:rPr lang="en-GB" sz="3600" b="1" dirty="0">
                <a:solidFill>
                  <a:schemeClr val="accent1"/>
                </a:solidFill>
              </a:rPr>
              <a:t> </a:t>
            </a:r>
            <a:r>
              <a:rPr lang="en-GB" sz="3600" dirty="0">
                <a:solidFill>
                  <a:schemeClr val="accent1"/>
                </a:solidFill>
              </a:rPr>
              <a:t>OF MONOPOLY , DUOPOLY, PERFECT COMPETITION.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"/>
          </p:nvPr>
        </p:nvSpPr>
        <p:spPr>
          <a:xfrm>
            <a:off x="1025950" y="3899713"/>
            <a:ext cx="5413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</a:t>
            </a:r>
            <a:r>
              <a:rPr lang="en" dirty="0" smtClean="0"/>
              <a:t>our </a:t>
            </a:r>
            <a:r>
              <a:rPr lang="en" dirty="0"/>
              <a:t>presentation begins</a:t>
            </a:r>
            <a:endParaRPr dirty="0"/>
          </a:p>
        </p:txBody>
      </p:sp>
      <p:sp>
        <p:nvSpPr>
          <p:cNvPr id="253" name="Google Shape;253;p38"/>
          <p:cNvSpPr/>
          <p:nvPr/>
        </p:nvSpPr>
        <p:spPr>
          <a:xfrm flipH="1">
            <a:off x="5592836" y="1233204"/>
            <a:ext cx="802004" cy="536773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150" y="429941"/>
            <a:ext cx="1740208" cy="16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4515443">
            <a:off x="-503582" y="-672975"/>
            <a:ext cx="2038723" cy="2415946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/>
          <p:nvPr/>
        </p:nvSpPr>
        <p:spPr>
          <a:xfrm rot="-5766788">
            <a:off x="1579387" y="-968597"/>
            <a:ext cx="1404858" cy="2169724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720000" y="1640597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000" dirty="0"/>
              <a:t>Legal Monopoly</a:t>
            </a:r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>
            <a:off x="720000" y="2393322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 smtClean="0"/>
              <a:t>A </a:t>
            </a:r>
            <a:r>
              <a:rPr lang="en-GB" dirty="0"/>
              <a:t>government monopoly or public monopoly is a form of coercive monopoly in which a government agency or government corporation is the sole provider of a particular good or service and competition is prohibited by law.</a:t>
            </a:r>
          </a:p>
        </p:txBody>
      </p:sp>
      <p:pic>
        <p:nvPicPr>
          <p:cNvPr id="322" name="Google Shape;322;p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00" y="1322292"/>
            <a:ext cx="3132750" cy="2916768"/>
          </a:xfrm>
          <a:prstGeom prst="ellipse">
            <a:avLst/>
          </a:prstGeom>
        </p:spPr>
      </p:pic>
      <p:sp>
        <p:nvSpPr>
          <p:cNvPr id="324" name="Google Shape;324;p43"/>
          <p:cNvSpPr/>
          <p:nvPr/>
        </p:nvSpPr>
        <p:spPr>
          <a:xfrm>
            <a:off x="7104600" y="3974650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823" y="792516"/>
            <a:ext cx="793854" cy="7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78352" y="-500329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/>
          <p:nvPr/>
        </p:nvSpPr>
        <p:spPr>
          <a:xfrm rot="3736611">
            <a:off x="5132042" y="153200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19">
            <a:off x="5666987" y="2702238"/>
            <a:ext cx="3761275" cy="32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 rot="-1409185">
            <a:off x="7420338" y="122457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/>
          <p:nvPr/>
        </p:nvSpPr>
        <p:spPr>
          <a:xfrm rot="6295757">
            <a:off x="5672492" y="304071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525" y="2408225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Duopoly</a:t>
            </a:r>
            <a:endParaRPr lang="en-GB"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"/>
          </p:nvPr>
        </p:nvSpPr>
        <p:spPr>
          <a:xfrm>
            <a:off x="715525" y="3173825"/>
            <a:ext cx="4499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</a:t>
            </a:r>
            <a:r>
              <a:rPr lang="en-GB" dirty="0" smtClean="0"/>
              <a:t>uopoly </a:t>
            </a:r>
            <a:r>
              <a:rPr lang="en-GB" dirty="0"/>
              <a:t>involves two dominant firms in a market</a:t>
            </a:r>
            <a:endParaRPr lang="en-GB"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2"/>
          </p:nvPr>
        </p:nvSpPr>
        <p:spPr>
          <a:xfrm>
            <a:off x="1790525" y="1337825"/>
            <a:ext cx="22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03.</a:t>
            </a:r>
            <a:endParaRPr dirty="0"/>
          </a:p>
        </p:txBody>
      </p:sp>
      <p:sp>
        <p:nvSpPr>
          <p:cNvPr id="315" name="Google Shape;315;p42"/>
          <p:cNvSpPr/>
          <p:nvPr/>
        </p:nvSpPr>
        <p:spPr>
          <a:xfrm rot="10800000">
            <a:off x="809975" y="2008325"/>
            <a:ext cx="510182" cy="560676"/>
          </a:xfrm>
          <a:custGeom>
            <a:avLst/>
            <a:gdLst/>
            <a:ahLst/>
            <a:cxnLst/>
            <a:rect l="l" t="t" r="r" b="b"/>
            <a:pathLst>
              <a:path w="11488" h="12625" extrusionOk="0">
                <a:moveTo>
                  <a:pt x="1033" y="1786"/>
                </a:moveTo>
                <a:cubicBezTo>
                  <a:pt x="1068" y="1786"/>
                  <a:pt x="1104" y="1821"/>
                  <a:pt x="1104" y="1857"/>
                </a:cubicBezTo>
                <a:cubicBezTo>
                  <a:pt x="1246" y="2602"/>
                  <a:pt x="1388" y="3312"/>
                  <a:pt x="1530" y="4057"/>
                </a:cubicBezTo>
                <a:cubicBezTo>
                  <a:pt x="1530" y="4101"/>
                  <a:pt x="1530" y="4145"/>
                  <a:pt x="1538" y="4189"/>
                </a:cubicBezTo>
                <a:lnTo>
                  <a:pt x="1538" y="4189"/>
                </a:lnTo>
                <a:lnTo>
                  <a:pt x="1494" y="4057"/>
                </a:lnTo>
                <a:cubicBezTo>
                  <a:pt x="1317" y="3312"/>
                  <a:pt x="1175" y="2531"/>
                  <a:pt x="1033" y="1786"/>
                </a:cubicBezTo>
                <a:close/>
                <a:moveTo>
                  <a:pt x="250" y="0"/>
                </a:moveTo>
                <a:cubicBezTo>
                  <a:pt x="123" y="0"/>
                  <a:pt x="1" y="158"/>
                  <a:pt x="110" y="295"/>
                </a:cubicBezTo>
                <a:lnTo>
                  <a:pt x="181" y="366"/>
                </a:lnTo>
                <a:cubicBezTo>
                  <a:pt x="39" y="437"/>
                  <a:pt x="4" y="615"/>
                  <a:pt x="146" y="757"/>
                </a:cubicBezTo>
                <a:cubicBezTo>
                  <a:pt x="217" y="828"/>
                  <a:pt x="288" y="934"/>
                  <a:pt x="359" y="1005"/>
                </a:cubicBezTo>
                <a:cubicBezTo>
                  <a:pt x="430" y="1289"/>
                  <a:pt x="465" y="1537"/>
                  <a:pt x="501" y="1821"/>
                </a:cubicBezTo>
                <a:cubicBezTo>
                  <a:pt x="394" y="1892"/>
                  <a:pt x="359" y="1999"/>
                  <a:pt x="394" y="2105"/>
                </a:cubicBezTo>
                <a:cubicBezTo>
                  <a:pt x="714" y="3631"/>
                  <a:pt x="1104" y="5122"/>
                  <a:pt x="1565" y="6613"/>
                </a:cubicBezTo>
                <a:cubicBezTo>
                  <a:pt x="1672" y="6897"/>
                  <a:pt x="1743" y="7216"/>
                  <a:pt x="1849" y="7536"/>
                </a:cubicBezTo>
                <a:cubicBezTo>
                  <a:pt x="1849" y="7571"/>
                  <a:pt x="1885" y="7607"/>
                  <a:pt x="1920" y="7642"/>
                </a:cubicBezTo>
                <a:cubicBezTo>
                  <a:pt x="1920" y="7678"/>
                  <a:pt x="1920" y="7678"/>
                  <a:pt x="1920" y="7713"/>
                </a:cubicBezTo>
                <a:cubicBezTo>
                  <a:pt x="1969" y="7843"/>
                  <a:pt x="2099" y="7906"/>
                  <a:pt x="2222" y="7906"/>
                </a:cubicBezTo>
                <a:cubicBezTo>
                  <a:pt x="2369" y="7906"/>
                  <a:pt x="2508" y="7816"/>
                  <a:pt x="2488" y="7642"/>
                </a:cubicBezTo>
                <a:cubicBezTo>
                  <a:pt x="2488" y="7536"/>
                  <a:pt x="2488" y="7429"/>
                  <a:pt x="2488" y="7287"/>
                </a:cubicBezTo>
                <a:cubicBezTo>
                  <a:pt x="2666" y="7287"/>
                  <a:pt x="2843" y="7181"/>
                  <a:pt x="2772" y="6932"/>
                </a:cubicBezTo>
                <a:cubicBezTo>
                  <a:pt x="2666" y="6506"/>
                  <a:pt x="2559" y="6116"/>
                  <a:pt x="2488" y="5690"/>
                </a:cubicBezTo>
                <a:cubicBezTo>
                  <a:pt x="2417" y="5406"/>
                  <a:pt x="2382" y="5122"/>
                  <a:pt x="2382" y="4803"/>
                </a:cubicBezTo>
                <a:cubicBezTo>
                  <a:pt x="2346" y="4696"/>
                  <a:pt x="2311" y="4625"/>
                  <a:pt x="2240" y="4590"/>
                </a:cubicBezTo>
                <a:cubicBezTo>
                  <a:pt x="2204" y="4412"/>
                  <a:pt x="2169" y="4235"/>
                  <a:pt x="2133" y="4057"/>
                </a:cubicBezTo>
                <a:cubicBezTo>
                  <a:pt x="2062" y="3596"/>
                  <a:pt x="1991" y="3135"/>
                  <a:pt x="1885" y="2673"/>
                </a:cubicBezTo>
                <a:lnTo>
                  <a:pt x="1885" y="2673"/>
                </a:lnTo>
                <a:cubicBezTo>
                  <a:pt x="4902" y="5974"/>
                  <a:pt x="7919" y="9275"/>
                  <a:pt x="10971" y="12540"/>
                </a:cubicBezTo>
                <a:cubicBezTo>
                  <a:pt x="11022" y="12600"/>
                  <a:pt x="11081" y="12625"/>
                  <a:pt x="11139" y="12625"/>
                </a:cubicBezTo>
                <a:cubicBezTo>
                  <a:pt x="11321" y="12625"/>
                  <a:pt x="11488" y="12374"/>
                  <a:pt x="11326" y="12185"/>
                </a:cubicBezTo>
                <a:cubicBezTo>
                  <a:pt x="8380" y="8955"/>
                  <a:pt x="5434" y="5690"/>
                  <a:pt x="2488" y="2460"/>
                </a:cubicBezTo>
                <a:lnTo>
                  <a:pt x="2488" y="2460"/>
                </a:lnTo>
                <a:cubicBezTo>
                  <a:pt x="3872" y="3277"/>
                  <a:pt x="5434" y="3915"/>
                  <a:pt x="6818" y="4625"/>
                </a:cubicBezTo>
                <a:cubicBezTo>
                  <a:pt x="6856" y="4644"/>
                  <a:pt x="6897" y="4653"/>
                  <a:pt x="6937" y="4653"/>
                </a:cubicBezTo>
                <a:cubicBezTo>
                  <a:pt x="7045" y="4653"/>
                  <a:pt x="7147" y="4587"/>
                  <a:pt x="7173" y="4483"/>
                </a:cubicBezTo>
                <a:cubicBezTo>
                  <a:pt x="7223" y="4511"/>
                  <a:pt x="7271" y="4523"/>
                  <a:pt x="7316" y="4523"/>
                </a:cubicBezTo>
                <a:cubicBezTo>
                  <a:pt x="7557" y="4523"/>
                  <a:pt x="7697" y="4166"/>
                  <a:pt x="7457" y="3986"/>
                </a:cubicBezTo>
                <a:cubicBezTo>
                  <a:pt x="6321" y="3312"/>
                  <a:pt x="5186" y="2673"/>
                  <a:pt x="4050" y="2070"/>
                </a:cubicBezTo>
                <a:cubicBezTo>
                  <a:pt x="3979" y="2034"/>
                  <a:pt x="3908" y="1999"/>
                  <a:pt x="3837" y="1963"/>
                </a:cubicBezTo>
                <a:cubicBezTo>
                  <a:pt x="3340" y="1715"/>
                  <a:pt x="2843" y="1466"/>
                  <a:pt x="2346" y="1218"/>
                </a:cubicBezTo>
                <a:cubicBezTo>
                  <a:pt x="2204" y="1147"/>
                  <a:pt x="2062" y="1076"/>
                  <a:pt x="1920" y="1005"/>
                </a:cubicBezTo>
                <a:cubicBezTo>
                  <a:pt x="1601" y="863"/>
                  <a:pt x="1281" y="721"/>
                  <a:pt x="962" y="579"/>
                </a:cubicBezTo>
                <a:cubicBezTo>
                  <a:pt x="962" y="544"/>
                  <a:pt x="927" y="544"/>
                  <a:pt x="927" y="544"/>
                </a:cubicBezTo>
                <a:lnTo>
                  <a:pt x="714" y="437"/>
                </a:lnTo>
                <a:cubicBezTo>
                  <a:pt x="572" y="331"/>
                  <a:pt x="465" y="189"/>
                  <a:pt x="359" y="47"/>
                </a:cubicBezTo>
                <a:cubicBezTo>
                  <a:pt x="326" y="14"/>
                  <a:pt x="288" y="0"/>
                  <a:pt x="2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3693749" y="1202000"/>
            <a:ext cx="46854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/>
              <a:t>Duopoly</a:t>
            </a:r>
            <a:br>
              <a:rPr lang="en-GB" dirty="0"/>
            </a:br>
            <a:endParaRPr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ubTitle" idx="1"/>
          </p:nvPr>
        </p:nvSpPr>
        <p:spPr>
          <a:xfrm>
            <a:off x="3777008" y="2211331"/>
            <a:ext cx="4685400" cy="13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GB" dirty="0"/>
              <a:t>A duopoly is a situation where two companies together own all, or nearly all, of the market for a given product or service. A duopoly is the most basic form of oligopoly.</a:t>
            </a:r>
          </a:p>
        </p:txBody>
      </p:sp>
      <p:pic>
        <p:nvPicPr>
          <p:cNvPr id="485" name="Google Shape;485;p50"/>
          <p:cNvPicPr preferRelativeResize="0"/>
          <p:nvPr/>
        </p:nvPicPr>
        <p:blipFill rotWithShape="1">
          <a:blip r:embed="rId3">
            <a:alphaModFix/>
          </a:blip>
          <a:srcRect l="49782" t="50867" r="9617"/>
          <a:stretch/>
        </p:blipFill>
        <p:spPr>
          <a:xfrm>
            <a:off x="968850" y="1370550"/>
            <a:ext cx="2724899" cy="377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0"/>
          <p:cNvSpPr/>
          <p:nvPr/>
        </p:nvSpPr>
        <p:spPr>
          <a:xfrm rot="-3125118">
            <a:off x="3489733" y="452233"/>
            <a:ext cx="789651" cy="528484"/>
          </a:xfrm>
          <a:custGeom>
            <a:avLst/>
            <a:gdLst/>
            <a:ahLst/>
            <a:cxnLst/>
            <a:rect l="l" t="t" r="r" b="b"/>
            <a:pathLst>
              <a:path w="16646" h="11141" extrusionOk="0">
                <a:moveTo>
                  <a:pt x="5609" y="2627"/>
                </a:moveTo>
                <a:cubicBezTo>
                  <a:pt x="6035" y="2911"/>
                  <a:pt x="6461" y="3159"/>
                  <a:pt x="6887" y="3443"/>
                </a:cubicBezTo>
                <a:cubicBezTo>
                  <a:pt x="6425" y="3159"/>
                  <a:pt x="5964" y="2911"/>
                  <a:pt x="5467" y="2627"/>
                </a:cubicBezTo>
                <a:close/>
                <a:moveTo>
                  <a:pt x="4047" y="3479"/>
                </a:moveTo>
                <a:lnTo>
                  <a:pt x="4047" y="3479"/>
                </a:lnTo>
                <a:cubicBezTo>
                  <a:pt x="4934" y="3940"/>
                  <a:pt x="5857" y="4437"/>
                  <a:pt x="6745" y="4970"/>
                </a:cubicBezTo>
                <a:cubicBezTo>
                  <a:pt x="5822" y="4508"/>
                  <a:pt x="4899" y="4011"/>
                  <a:pt x="4047" y="3479"/>
                </a:cubicBezTo>
                <a:close/>
                <a:moveTo>
                  <a:pt x="12778" y="1"/>
                </a:moveTo>
                <a:cubicBezTo>
                  <a:pt x="9123" y="72"/>
                  <a:pt x="5502" y="320"/>
                  <a:pt x="1918" y="710"/>
                </a:cubicBezTo>
                <a:cubicBezTo>
                  <a:pt x="1776" y="746"/>
                  <a:pt x="1634" y="746"/>
                  <a:pt x="1492" y="746"/>
                </a:cubicBezTo>
                <a:cubicBezTo>
                  <a:pt x="1456" y="746"/>
                  <a:pt x="1385" y="781"/>
                  <a:pt x="1350" y="781"/>
                </a:cubicBezTo>
                <a:cubicBezTo>
                  <a:pt x="1030" y="817"/>
                  <a:pt x="675" y="852"/>
                  <a:pt x="320" y="923"/>
                </a:cubicBezTo>
                <a:cubicBezTo>
                  <a:pt x="107" y="923"/>
                  <a:pt x="1" y="1172"/>
                  <a:pt x="72" y="1349"/>
                </a:cubicBezTo>
                <a:cubicBezTo>
                  <a:pt x="36" y="1456"/>
                  <a:pt x="36" y="1562"/>
                  <a:pt x="107" y="1669"/>
                </a:cubicBezTo>
                <a:cubicBezTo>
                  <a:pt x="1811" y="3763"/>
                  <a:pt x="3302" y="5999"/>
                  <a:pt x="4579" y="8341"/>
                </a:cubicBezTo>
                <a:cubicBezTo>
                  <a:pt x="4650" y="8436"/>
                  <a:pt x="4753" y="8483"/>
                  <a:pt x="4856" y="8483"/>
                </a:cubicBezTo>
                <a:cubicBezTo>
                  <a:pt x="4907" y="8483"/>
                  <a:pt x="4958" y="8472"/>
                  <a:pt x="5005" y="8448"/>
                </a:cubicBezTo>
                <a:cubicBezTo>
                  <a:pt x="5183" y="8767"/>
                  <a:pt x="5396" y="9087"/>
                  <a:pt x="5609" y="9406"/>
                </a:cubicBezTo>
                <a:cubicBezTo>
                  <a:pt x="5609" y="9442"/>
                  <a:pt x="5644" y="9477"/>
                  <a:pt x="5680" y="9477"/>
                </a:cubicBezTo>
                <a:cubicBezTo>
                  <a:pt x="5751" y="9584"/>
                  <a:pt x="5786" y="9655"/>
                  <a:pt x="5857" y="9761"/>
                </a:cubicBezTo>
                <a:cubicBezTo>
                  <a:pt x="5904" y="9842"/>
                  <a:pt x="5988" y="9878"/>
                  <a:pt x="6077" y="9878"/>
                </a:cubicBezTo>
                <a:cubicBezTo>
                  <a:pt x="6260" y="9878"/>
                  <a:pt x="6461" y="9728"/>
                  <a:pt x="6390" y="9513"/>
                </a:cubicBezTo>
                <a:cubicBezTo>
                  <a:pt x="6354" y="9442"/>
                  <a:pt x="6319" y="9371"/>
                  <a:pt x="6319" y="9300"/>
                </a:cubicBezTo>
                <a:cubicBezTo>
                  <a:pt x="6319" y="9300"/>
                  <a:pt x="6354" y="9264"/>
                  <a:pt x="6354" y="9264"/>
                </a:cubicBezTo>
                <a:cubicBezTo>
                  <a:pt x="6390" y="9335"/>
                  <a:pt x="6461" y="9442"/>
                  <a:pt x="6496" y="9513"/>
                </a:cubicBezTo>
                <a:cubicBezTo>
                  <a:pt x="6562" y="9622"/>
                  <a:pt x="6654" y="9667"/>
                  <a:pt x="6746" y="9667"/>
                </a:cubicBezTo>
                <a:cubicBezTo>
                  <a:pt x="6951" y="9667"/>
                  <a:pt x="7151" y="9439"/>
                  <a:pt x="7028" y="9193"/>
                </a:cubicBezTo>
                <a:cubicBezTo>
                  <a:pt x="6212" y="7667"/>
                  <a:pt x="5431" y="6141"/>
                  <a:pt x="4615" y="4615"/>
                </a:cubicBezTo>
                <a:lnTo>
                  <a:pt x="4615" y="4615"/>
                </a:lnTo>
                <a:lnTo>
                  <a:pt x="4721" y="4650"/>
                </a:lnTo>
                <a:cubicBezTo>
                  <a:pt x="7916" y="6922"/>
                  <a:pt x="11217" y="9051"/>
                  <a:pt x="14588" y="11110"/>
                </a:cubicBezTo>
                <a:cubicBezTo>
                  <a:pt x="14631" y="11131"/>
                  <a:pt x="14673" y="11140"/>
                  <a:pt x="14714" y="11140"/>
                </a:cubicBezTo>
                <a:cubicBezTo>
                  <a:pt x="14946" y="11140"/>
                  <a:pt x="15125" y="10835"/>
                  <a:pt x="14943" y="10684"/>
                </a:cubicBezTo>
                <a:cubicBezTo>
                  <a:pt x="13275" y="9193"/>
                  <a:pt x="11394" y="8022"/>
                  <a:pt x="9477" y="6886"/>
                </a:cubicBezTo>
                <a:lnTo>
                  <a:pt x="9477" y="6886"/>
                </a:lnTo>
                <a:cubicBezTo>
                  <a:pt x="10436" y="7383"/>
                  <a:pt x="11430" y="7880"/>
                  <a:pt x="12352" y="8448"/>
                </a:cubicBezTo>
                <a:cubicBezTo>
                  <a:pt x="12991" y="8874"/>
                  <a:pt x="13666" y="9335"/>
                  <a:pt x="14305" y="9797"/>
                </a:cubicBezTo>
                <a:cubicBezTo>
                  <a:pt x="14345" y="9824"/>
                  <a:pt x="14386" y="9835"/>
                  <a:pt x="14425" y="9835"/>
                </a:cubicBezTo>
                <a:cubicBezTo>
                  <a:pt x="14487" y="9835"/>
                  <a:pt x="14545" y="9805"/>
                  <a:pt x="14588" y="9761"/>
                </a:cubicBezTo>
                <a:cubicBezTo>
                  <a:pt x="14801" y="9761"/>
                  <a:pt x="14943" y="9406"/>
                  <a:pt x="14730" y="9264"/>
                </a:cubicBezTo>
                <a:cubicBezTo>
                  <a:pt x="12246" y="7419"/>
                  <a:pt x="9619" y="5786"/>
                  <a:pt x="6922" y="4295"/>
                </a:cubicBezTo>
                <a:cubicBezTo>
                  <a:pt x="6425" y="3976"/>
                  <a:pt x="5928" y="3656"/>
                  <a:pt x="5396" y="3337"/>
                </a:cubicBezTo>
                <a:lnTo>
                  <a:pt x="5396" y="3337"/>
                </a:lnTo>
                <a:cubicBezTo>
                  <a:pt x="6035" y="3621"/>
                  <a:pt x="6638" y="3940"/>
                  <a:pt x="7241" y="4224"/>
                </a:cubicBezTo>
                <a:cubicBezTo>
                  <a:pt x="9797" y="5715"/>
                  <a:pt x="12352" y="7206"/>
                  <a:pt x="14943" y="8696"/>
                </a:cubicBezTo>
                <a:cubicBezTo>
                  <a:pt x="14973" y="8726"/>
                  <a:pt x="15010" y="8737"/>
                  <a:pt x="15047" y="8737"/>
                </a:cubicBezTo>
                <a:cubicBezTo>
                  <a:pt x="15098" y="8737"/>
                  <a:pt x="15151" y="8717"/>
                  <a:pt x="15192" y="8696"/>
                </a:cubicBezTo>
                <a:cubicBezTo>
                  <a:pt x="15511" y="8874"/>
                  <a:pt x="15866" y="9087"/>
                  <a:pt x="16186" y="9264"/>
                </a:cubicBezTo>
                <a:cubicBezTo>
                  <a:pt x="16223" y="9285"/>
                  <a:pt x="16260" y="9295"/>
                  <a:pt x="16296" y="9295"/>
                </a:cubicBezTo>
                <a:cubicBezTo>
                  <a:pt x="16497" y="9295"/>
                  <a:pt x="16645" y="8995"/>
                  <a:pt x="16434" y="8874"/>
                </a:cubicBezTo>
                <a:cubicBezTo>
                  <a:pt x="12991" y="6780"/>
                  <a:pt x="9548" y="4721"/>
                  <a:pt x="6106" y="2627"/>
                </a:cubicBezTo>
                <a:cubicBezTo>
                  <a:pt x="7951" y="2556"/>
                  <a:pt x="9797" y="2521"/>
                  <a:pt x="11643" y="2450"/>
                </a:cubicBezTo>
                <a:cubicBezTo>
                  <a:pt x="11926" y="2450"/>
                  <a:pt x="11997" y="2130"/>
                  <a:pt x="11855" y="1953"/>
                </a:cubicBezTo>
                <a:lnTo>
                  <a:pt x="11926" y="1953"/>
                </a:lnTo>
                <a:cubicBezTo>
                  <a:pt x="12068" y="1953"/>
                  <a:pt x="12175" y="1846"/>
                  <a:pt x="12210" y="1740"/>
                </a:cubicBezTo>
                <a:lnTo>
                  <a:pt x="12849" y="1740"/>
                </a:lnTo>
                <a:cubicBezTo>
                  <a:pt x="13204" y="1740"/>
                  <a:pt x="13204" y="1207"/>
                  <a:pt x="12849" y="1207"/>
                </a:cubicBezTo>
                <a:cubicBezTo>
                  <a:pt x="12707" y="1207"/>
                  <a:pt x="12601" y="1207"/>
                  <a:pt x="12459" y="1172"/>
                </a:cubicBezTo>
                <a:cubicBezTo>
                  <a:pt x="12459" y="1101"/>
                  <a:pt x="12423" y="1030"/>
                  <a:pt x="12388" y="994"/>
                </a:cubicBezTo>
                <a:cubicBezTo>
                  <a:pt x="12459" y="888"/>
                  <a:pt x="12459" y="710"/>
                  <a:pt x="12388" y="604"/>
                </a:cubicBezTo>
                <a:lnTo>
                  <a:pt x="12778" y="604"/>
                </a:lnTo>
                <a:cubicBezTo>
                  <a:pt x="13169" y="604"/>
                  <a:pt x="13169" y="1"/>
                  <a:pt x="127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51613">
            <a:off x="1852821" y="898557"/>
            <a:ext cx="445482" cy="3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/>
          <p:nvPr/>
        </p:nvSpPr>
        <p:spPr>
          <a:xfrm>
            <a:off x="1215373" y="517126"/>
            <a:ext cx="1693625" cy="802925"/>
          </a:xfrm>
          <a:custGeom>
            <a:avLst/>
            <a:gdLst/>
            <a:ahLst/>
            <a:cxnLst/>
            <a:rect l="l" t="t" r="r" b="b"/>
            <a:pathLst>
              <a:path w="67745" h="32117" extrusionOk="0">
                <a:moveTo>
                  <a:pt x="12470" y="31741"/>
                </a:moveTo>
                <a:cubicBezTo>
                  <a:pt x="11372" y="31678"/>
                  <a:pt x="7779" y="32133"/>
                  <a:pt x="5881" y="31364"/>
                </a:cubicBezTo>
                <a:cubicBezTo>
                  <a:pt x="3983" y="30595"/>
                  <a:pt x="2054" y="28713"/>
                  <a:pt x="1081" y="27129"/>
                </a:cubicBezTo>
                <a:cubicBezTo>
                  <a:pt x="109" y="25545"/>
                  <a:pt x="-111" y="23537"/>
                  <a:pt x="46" y="21858"/>
                </a:cubicBezTo>
                <a:cubicBezTo>
                  <a:pt x="203" y="20180"/>
                  <a:pt x="924" y="18266"/>
                  <a:pt x="2022" y="17058"/>
                </a:cubicBezTo>
                <a:cubicBezTo>
                  <a:pt x="3120" y="15850"/>
                  <a:pt x="5238" y="14861"/>
                  <a:pt x="6634" y="14610"/>
                </a:cubicBezTo>
                <a:cubicBezTo>
                  <a:pt x="8030" y="14359"/>
                  <a:pt x="9646" y="15003"/>
                  <a:pt x="10399" y="15552"/>
                </a:cubicBezTo>
                <a:cubicBezTo>
                  <a:pt x="11152" y="16101"/>
                  <a:pt x="11419" y="17403"/>
                  <a:pt x="11152" y="17905"/>
                </a:cubicBezTo>
                <a:cubicBezTo>
                  <a:pt x="10885" y="18407"/>
                  <a:pt x="9489" y="18799"/>
                  <a:pt x="8799" y="18564"/>
                </a:cubicBezTo>
                <a:cubicBezTo>
                  <a:pt x="8109" y="18329"/>
                  <a:pt x="7450" y="17356"/>
                  <a:pt x="7011" y="16493"/>
                </a:cubicBezTo>
                <a:cubicBezTo>
                  <a:pt x="6572" y="15630"/>
                  <a:pt x="6148" y="14469"/>
                  <a:pt x="6164" y="13387"/>
                </a:cubicBezTo>
                <a:cubicBezTo>
                  <a:pt x="6180" y="12305"/>
                  <a:pt x="6415" y="11066"/>
                  <a:pt x="7105" y="9999"/>
                </a:cubicBezTo>
                <a:cubicBezTo>
                  <a:pt x="7795" y="8932"/>
                  <a:pt x="8815" y="7646"/>
                  <a:pt x="10305" y="6987"/>
                </a:cubicBezTo>
                <a:cubicBezTo>
                  <a:pt x="11795" y="6328"/>
                  <a:pt x="14446" y="5888"/>
                  <a:pt x="16046" y="6045"/>
                </a:cubicBezTo>
                <a:cubicBezTo>
                  <a:pt x="17646" y="6202"/>
                  <a:pt x="19246" y="7159"/>
                  <a:pt x="19905" y="7928"/>
                </a:cubicBezTo>
                <a:cubicBezTo>
                  <a:pt x="20564" y="8697"/>
                  <a:pt x="20266" y="10077"/>
                  <a:pt x="19999" y="10657"/>
                </a:cubicBezTo>
                <a:cubicBezTo>
                  <a:pt x="19732" y="11237"/>
                  <a:pt x="18666" y="11504"/>
                  <a:pt x="18305" y="11410"/>
                </a:cubicBezTo>
                <a:cubicBezTo>
                  <a:pt x="17944" y="11316"/>
                  <a:pt x="17788" y="10815"/>
                  <a:pt x="17835" y="10093"/>
                </a:cubicBezTo>
                <a:cubicBezTo>
                  <a:pt x="17882" y="9372"/>
                  <a:pt x="17914" y="8195"/>
                  <a:pt x="18588" y="7081"/>
                </a:cubicBezTo>
                <a:cubicBezTo>
                  <a:pt x="19263" y="5967"/>
                  <a:pt x="20455" y="4383"/>
                  <a:pt x="21882" y="3410"/>
                </a:cubicBezTo>
                <a:cubicBezTo>
                  <a:pt x="23310" y="2437"/>
                  <a:pt x="25428" y="1449"/>
                  <a:pt x="27153" y="1245"/>
                </a:cubicBezTo>
                <a:cubicBezTo>
                  <a:pt x="28879" y="1041"/>
                  <a:pt x="31027" y="1543"/>
                  <a:pt x="32235" y="2186"/>
                </a:cubicBezTo>
                <a:cubicBezTo>
                  <a:pt x="33443" y="2829"/>
                  <a:pt x="34024" y="4084"/>
                  <a:pt x="34400" y="5104"/>
                </a:cubicBezTo>
                <a:cubicBezTo>
                  <a:pt x="34777" y="6124"/>
                  <a:pt x="34682" y="7630"/>
                  <a:pt x="34494" y="8304"/>
                </a:cubicBezTo>
                <a:cubicBezTo>
                  <a:pt x="34306" y="8979"/>
                  <a:pt x="33491" y="9292"/>
                  <a:pt x="33271" y="9151"/>
                </a:cubicBezTo>
                <a:cubicBezTo>
                  <a:pt x="33051" y="9010"/>
                  <a:pt x="32941" y="8383"/>
                  <a:pt x="33176" y="7457"/>
                </a:cubicBezTo>
                <a:cubicBezTo>
                  <a:pt x="33411" y="6532"/>
                  <a:pt x="33819" y="4743"/>
                  <a:pt x="34682" y="3598"/>
                </a:cubicBezTo>
                <a:cubicBezTo>
                  <a:pt x="35545" y="2453"/>
                  <a:pt x="36926" y="1151"/>
                  <a:pt x="38353" y="586"/>
                </a:cubicBezTo>
                <a:cubicBezTo>
                  <a:pt x="39781" y="21"/>
                  <a:pt x="41678" y="-198"/>
                  <a:pt x="43247" y="210"/>
                </a:cubicBezTo>
                <a:cubicBezTo>
                  <a:pt x="44816" y="618"/>
                  <a:pt x="46761" y="2046"/>
                  <a:pt x="47765" y="3034"/>
                </a:cubicBezTo>
                <a:cubicBezTo>
                  <a:pt x="48769" y="4022"/>
                  <a:pt x="49020" y="4979"/>
                  <a:pt x="49271" y="6140"/>
                </a:cubicBezTo>
                <a:cubicBezTo>
                  <a:pt x="49522" y="7301"/>
                  <a:pt x="49569" y="8854"/>
                  <a:pt x="49271" y="9999"/>
                </a:cubicBezTo>
                <a:cubicBezTo>
                  <a:pt x="48973" y="11144"/>
                  <a:pt x="47609" y="12885"/>
                  <a:pt x="47483" y="13010"/>
                </a:cubicBezTo>
                <a:cubicBezTo>
                  <a:pt x="47358" y="13136"/>
                  <a:pt x="47859" y="11646"/>
                  <a:pt x="48518" y="10752"/>
                </a:cubicBezTo>
                <a:cubicBezTo>
                  <a:pt x="49177" y="9858"/>
                  <a:pt x="50134" y="8431"/>
                  <a:pt x="51436" y="7646"/>
                </a:cubicBezTo>
                <a:cubicBezTo>
                  <a:pt x="52738" y="6862"/>
                  <a:pt x="54903" y="6186"/>
                  <a:pt x="56330" y="6045"/>
                </a:cubicBezTo>
                <a:cubicBezTo>
                  <a:pt x="57758" y="5904"/>
                  <a:pt x="59060" y="6139"/>
                  <a:pt x="60001" y="6798"/>
                </a:cubicBezTo>
                <a:cubicBezTo>
                  <a:pt x="60942" y="7457"/>
                  <a:pt x="61711" y="8666"/>
                  <a:pt x="61978" y="9999"/>
                </a:cubicBezTo>
                <a:cubicBezTo>
                  <a:pt x="62245" y="11333"/>
                  <a:pt x="62197" y="13246"/>
                  <a:pt x="61601" y="14799"/>
                </a:cubicBezTo>
                <a:cubicBezTo>
                  <a:pt x="61005" y="16352"/>
                  <a:pt x="59248" y="18454"/>
                  <a:pt x="58401" y="19317"/>
                </a:cubicBezTo>
                <a:cubicBezTo>
                  <a:pt x="57554" y="20180"/>
                  <a:pt x="56550" y="20242"/>
                  <a:pt x="56519" y="19975"/>
                </a:cubicBezTo>
                <a:cubicBezTo>
                  <a:pt x="56488" y="19708"/>
                  <a:pt x="57241" y="18500"/>
                  <a:pt x="58213" y="17716"/>
                </a:cubicBezTo>
                <a:cubicBezTo>
                  <a:pt x="59186" y="16932"/>
                  <a:pt x="61334" y="15708"/>
                  <a:pt x="62354" y="15269"/>
                </a:cubicBezTo>
                <a:cubicBezTo>
                  <a:pt x="63374" y="14830"/>
                  <a:pt x="63562" y="14908"/>
                  <a:pt x="64331" y="15081"/>
                </a:cubicBezTo>
                <a:cubicBezTo>
                  <a:pt x="65100" y="15254"/>
                  <a:pt x="66417" y="15442"/>
                  <a:pt x="66966" y="16305"/>
                </a:cubicBezTo>
                <a:cubicBezTo>
                  <a:pt x="67515" y="17168"/>
                  <a:pt x="67970" y="18831"/>
                  <a:pt x="67625" y="20258"/>
                </a:cubicBezTo>
                <a:cubicBezTo>
                  <a:pt x="67280" y="21686"/>
                  <a:pt x="66825" y="22894"/>
                  <a:pt x="64895" y="24870"/>
                </a:cubicBezTo>
                <a:cubicBezTo>
                  <a:pt x="62966" y="26847"/>
                  <a:pt x="57523" y="30909"/>
                  <a:pt x="56048" y="3211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>
            <a:spLocks noGrp="1"/>
          </p:cNvSpPr>
          <p:nvPr>
            <p:ph type="title"/>
          </p:nvPr>
        </p:nvSpPr>
        <p:spPr>
          <a:xfrm>
            <a:off x="1946275" y="1102824"/>
            <a:ext cx="4371875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PERFECT COMPETITION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6715" y="2332159"/>
            <a:ext cx="5430805" cy="805200"/>
          </a:xfrm>
        </p:spPr>
        <p:txBody>
          <a:bodyPr/>
          <a:lstStyle/>
          <a:p>
            <a:r>
              <a:rPr lang="en-GB" sz="1600" dirty="0"/>
              <a:t>The term perfect competition refers to a theoretical market structure. Although perfect competition rarely occurs in real-world markets, it provides a useful model for explaining how supply and demand affect prices and </a:t>
            </a:r>
            <a:r>
              <a:rPr lang="en-GB" sz="1600" dirty="0" smtClean="0"/>
              <a:t>behaviour </a:t>
            </a:r>
            <a:r>
              <a:rPr lang="en-GB" sz="1600" dirty="0"/>
              <a:t>in a market economy.</a:t>
            </a:r>
          </a:p>
        </p:txBody>
      </p: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49141" y="-697133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/>
          <p:nvPr/>
        </p:nvSpPr>
        <p:spPr>
          <a:xfrm rot="3736611">
            <a:off x="6956875" y="-1071882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21">
            <a:off x="7331308" y="2752150"/>
            <a:ext cx="3281551" cy="283901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3"/>
          <p:cNvSpPr/>
          <p:nvPr/>
        </p:nvSpPr>
        <p:spPr>
          <a:xfrm rot="6295757">
            <a:off x="-79133" y="284056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44"/>
          <p:cNvCxnSpPr>
            <a:endCxn id="332" idx="0"/>
          </p:cNvCxnSpPr>
          <p:nvPr/>
        </p:nvCxnSpPr>
        <p:spPr>
          <a:xfrm flipH="1">
            <a:off x="2873895" y="2354519"/>
            <a:ext cx="90" cy="6500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3" name="Google Shape;333;p44"/>
          <p:cNvCxnSpPr>
            <a:stCxn id="334" idx="4"/>
          </p:cNvCxnSpPr>
          <p:nvPr/>
        </p:nvCxnSpPr>
        <p:spPr>
          <a:xfrm>
            <a:off x="6159639" y="2354519"/>
            <a:ext cx="0" cy="65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dirty="0" smtClean="0"/>
              <a:t>Types of perfect competition</a:t>
            </a:r>
            <a:endParaRPr lang="en-GB" sz="3200" dirty="0"/>
          </a:p>
        </p:txBody>
      </p:sp>
      <p:sp>
        <p:nvSpPr>
          <p:cNvPr id="332" name="Google Shape;332;p44"/>
          <p:cNvSpPr txBox="1"/>
          <p:nvPr/>
        </p:nvSpPr>
        <p:spPr>
          <a:xfrm flipH="1">
            <a:off x="1743897" y="3004543"/>
            <a:ext cx="2259996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100" dirty="0" smtClean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Price </a:t>
            </a:r>
            <a:r>
              <a:rPr lang="en-GB" sz="21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Taker</a:t>
            </a:r>
            <a:endParaRPr sz="21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 flipH="1">
            <a:off x="1802385" y="3442420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Mercury is the closest planet to the Sun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 flipH="1">
            <a:off x="5089839" y="3004544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100" dirty="0" smtClean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Price </a:t>
            </a:r>
            <a:r>
              <a:rPr lang="en-GB" sz="21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maker</a:t>
            </a:r>
          </a:p>
        </p:txBody>
      </p:sp>
      <p:sp>
        <p:nvSpPr>
          <p:cNvPr id="341" name="Google Shape;341;p44"/>
          <p:cNvSpPr txBox="1"/>
          <p:nvPr/>
        </p:nvSpPr>
        <p:spPr>
          <a:xfrm flipH="1">
            <a:off x="5088039" y="3442421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 is the second planet from the Sun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45" name="Google Shape;345;p44"/>
          <p:cNvGrpSpPr/>
          <p:nvPr/>
        </p:nvGrpSpPr>
        <p:grpSpPr>
          <a:xfrm>
            <a:off x="5702416" y="1440074"/>
            <a:ext cx="914446" cy="914446"/>
            <a:chOff x="2609625" y="3585375"/>
            <a:chExt cx="1371600" cy="1371600"/>
          </a:xfrm>
        </p:grpSpPr>
        <p:sp>
          <p:nvSpPr>
            <p:cNvPr id="334" name="Google Shape;334;p44"/>
            <p:cNvSpPr/>
            <p:nvPr/>
          </p:nvSpPr>
          <p:spPr>
            <a:xfrm>
              <a:off x="2609625" y="35853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6" name="Google Shape;34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8226" y="38139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9" name="Google Shape;349;p44"/>
          <p:cNvCxnSpPr>
            <a:endCxn id="334" idx="2"/>
          </p:cNvCxnSpPr>
          <p:nvPr/>
        </p:nvCxnSpPr>
        <p:spPr>
          <a:xfrm>
            <a:off x="3331208" y="1897296"/>
            <a:ext cx="2371208" cy="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566" y="1455602"/>
            <a:ext cx="901642" cy="9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7"/>
          </p:nvPr>
        </p:nvSpPr>
        <p:spPr>
          <a:xfrm>
            <a:off x="752425" y="1623399"/>
            <a:ext cx="4097684" cy="538500"/>
          </a:xfr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Price Taker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Types of perfect competition</a:t>
            </a:r>
            <a:endParaRPr lang="en-GB" sz="32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83967" y="2186870"/>
            <a:ext cx="4253934" cy="1648810"/>
          </a:xfrm>
        </p:spPr>
        <p:txBody>
          <a:bodyPr/>
          <a:lstStyle/>
          <a:p>
            <a:r>
              <a:rPr lang="en-GB" dirty="0"/>
              <a:t>A price-taker is an individual or company that must accept prevailing prices in a market, lacking the market share to influence market price on its own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1250687"/>
            <a:ext cx="3185250" cy="3006988"/>
          </a:xfrm>
          <a:prstGeom prst="ellipse">
            <a:avLst/>
          </a:prstGeom>
          <a:ln w="63500" cap="rnd"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7"/>
          </p:nvPr>
        </p:nvSpPr>
        <p:spPr>
          <a:xfrm>
            <a:off x="4296171" y="1875652"/>
            <a:ext cx="4097684" cy="538500"/>
          </a:xfrm>
        </p:spPr>
        <p:txBody>
          <a:bodyPr/>
          <a:lstStyle/>
          <a:p>
            <a:r>
              <a:rPr lang="en-GB" sz="2800" dirty="0" smtClean="0">
                <a:solidFill>
                  <a:schemeClr val="bg2"/>
                </a:solidFill>
              </a:rPr>
              <a:t>Price maker</a:t>
            </a:r>
            <a:endParaRPr lang="en-GB" sz="2800" dirty="0">
              <a:solidFill>
                <a:schemeClr val="bg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Types of perfect competition</a:t>
            </a:r>
            <a:endParaRPr lang="en-GB" sz="32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350936" y="2458173"/>
            <a:ext cx="3952484" cy="1648810"/>
          </a:xfrm>
        </p:spPr>
        <p:txBody>
          <a:bodyPr/>
          <a:lstStyle/>
          <a:p>
            <a:r>
              <a:rPr lang="en-GB" dirty="0"/>
              <a:t>A price maker is a company that can dictate the price it charges for its goods because there are no perfect substitutes.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2" y="1504951"/>
            <a:ext cx="2868028" cy="287573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57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2467">
            <a:off x="7807588" y="66166"/>
            <a:ext cx="2151475" cy="263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764825" y="-942763"/>
            <a:ext cx="3186208" cy="313708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7"/>
          <p:cNvSpPr/>
          <p:nvPr/>
        </p:nvSpPr>
        <p:spPr>
          <a:xfrm rot="9626207" flipH="1">
            <a:off x="6977445" y="-299658"/>
            <a:ext cx="2306384" cy="1519752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67"/>
          <p:cNvGrpSpPr/>
          <p:nvPr/>
        </p:nvGrpSpPr>
        <p:grpSpPr>
          <a:xfrm>
            <a:off x="5154256" y="1695459"/>
            <a:ext cx="3149261" cy="2289986"/>
            <a:chOff x="331763" y="414153"/>
            <a:chExt cx="6903246" cy="5019697"/>
          </a:xfrm>
        </p:grpSpPr>
        <p:sp>
          <p:nvSpPr>
            <p:cNvPr id="982" name="Google Shape;982;p6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6" name="Google Shape;986;p67"/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t="21689" r="11469" b="11806"/>
          <a:stretch/>
        </p:blipFill>
        <p:spPr>
          <a:xfrm>
            <a:off x="5252583" y="1780390"/>
            <a:ext cx="2952599" cy="1816371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7"/>
          <p:cNvSpPr txBox="1">
            <a:spLocks noGrp="1"/>
          </p:cNvSpPr>
          <p:nvPr>
            <p:ph type="title"/>
          </p:nvPr>
        </p:nvSpPr>
        <p:spPr>
          <a:xfrm>
            <a:off x="828279" y="123511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988" name="Google Shape;988;p67"/>
          <p:cNvSpPr txBox="1">
            <a:spLocks noGrp="1"/>
          </p:cNvSpPr>
          <p:nvPr>
            <p:ph type="subTitle" idx="1"/>
          </p:nvPr>
        </p:nvSpPr>
        <p:spPr>
          <a:xfrm>
            <a:off x="938552" y="2384134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market structure defines the competitive landscape. Monopolies control, duopolies balance, and perfect competition aims for efficiency. Understanding these structures is vital for strategic business decisions and effective economic policies.</a:t>
            </a:r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737449" y="1666874"/>
            <a:ext cx="6170603" cy="18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9"/>
          <p:cNvSpPr txBox="1">
            <a:spLocks noGrp="1"/>
          </p:cNvSpPr>
          <p:nvPr>
            <p:ph type="title"/>
          </p:nvPr>
        </p:nvSpPr>
        <p:spPr>
          <a:xfrm>
            <a:off x="1811988" y="1780134"/>
            <a:ext cx="5660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180492" y="3989196"/>
            <a:ext cx="49236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subTitle" idx="7"/>
          </p:nvPr>
        </p:nvSpPr>
        <p:spPr>
          <a:xfrm>
            <a:off x="718515" y="2031272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000" dirty="0" smtClean="0"/>
              <a:t>Introduction</a:t>
            </a:r>
            <a:endParaRPr lang="en-GB" sz="2000"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8"/>
          </p:nvPr>
        </p:nvSpPr>
        <p:spPr>
          <a:xfrm>
            <a:off x="3349650" y="2031272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000" dirty="0" smtClean="0"/>
              <a:t>Monopoly</a:t>
            </a:r>
            <a:endParaRPr lang="en-GB" sz="2000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subTitle" idx="9"/>
          </p:nvPr>
        </p:nvSpPr>
        <p:spPr>
          <a:xfrm>
            <a:off x="5980785" y="2031272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000" dirty="0" smtClean="0"/>
              <a:t>Duopoly</a:t>
            </a:r>
            <a:endParaRPr lang="en-GB" sz="2000"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3"/>
          </p:nvPr>
        </p:nvSpPr>
        <p:spPr>
          <a:xfrm>
            <a:off x="1994650" y="3438009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000" dirty="0" smtClean="0"/>
              <a:t>Perfect competition</a:t>
            </a:r>
            <a:endParaRPr lang="en-GB" sz="2000"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subTitle" idx="14"/>
          </p:nvPr>
        </p:nvSpPr>
        <p:spPr>
          <a:xfrm>
            <a:off x="4625785" y="3438009"/>
            <a:ext cx="24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 smtClean="0"/>
              <a:t>Conclusion</a:t>
            </a:r>
            <a:endParaRPr lang="en-GB" sz="2000" dirty="0" smtClean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 idx="16"/>
          </p:nvPr>
        </p:nvSpPr>
        <p:spPr>
          <a:xfrm>
            <a:off x="1191165" y="1658739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01.</a:t>
            </a:r>
            <a:endParaRPr sz="4000"/>
          </a:p>
        </p:txBody>
      </p:sp>
      <p:sp>
        <p:nvSpPr>
          <p:cNvPr id="286" name="Google Shape;286;p40"/>
          <p:cNvSpPr txBox="1">
            <a:spLocks noGrp="1"/>
          </p:cNvSpPr>
          <p:nvPr>
            <p:ph type="title" idx="17"/>
          </p:nvPr>
        </p:nvSpPr>
        <p:spPr>
          <a:xfrm>
            <a:off x="3822300" y="1658739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02.</a:t>
            </a:r>
            <a:endParaRPr sz="4000"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 idx="18"/>
          </p:nvPr>
        </p:nvSpPr>
        <p:spPr>
          <a:xfrm>
            <a:off x="6453435" y="1658739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03.</a:t>
            </a:r>
            <a:endParaRPr sz="4000"/>
          </a:p>
        </p:txBody>
      </p:sp>
      <p:sp>
        <p:nvSpPr>
          <p:cNvPr id="288" name="Google Shape;288;p40"/>
          <p:cNvSpPr txBox="1">
            <a:spLocks noGrp="1"/>
          </p:cNvSpPr>
          <p:nvPr>
            <p:ph type="title" idx="19"/>
          </p:nvPr>
        </p:nvSpPr>
        <p:spPr>
          <a:xfrm>
            <a:off x="2467300" y="30658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04.</a:t>
            </a:r>
            <a:endParaRPr sz="4000"/>
          </a:p>
        </p:txBody>
      </p:sp>
      <p:sp>
        <p:nvSpPr>
          <p:cNvPr id="289" name="Google Shape;289;p40"/>
          <p:cNvSpPr txBox="1">
            <a:spLocks noGrp="1"/>
          </p:cNvSpPr>
          <p:nvPr>
            <p:ph type="title" idx="20"/>
          </p:nvPr>
        </p:nvSpPr>
        <p:spPr>
          <a:xfrm>
            <a:off x="5098435" y="30658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05.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78352" y="-500329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/>
          <p:nvPr/>
        </p:nvSpPr>
        <p:spPr>
          <a:xfrm rot="3736611">
            <a:off x="5132042" y="153200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19">
            <a:off x="5666987" y="2702238"/>
            <a:ext cx="3761275" cy="32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 rot="-1409185">
            <a:off x="7420338" y="122457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/>
          <p:nvPr/>
        </p:nvSpPr>
        <p:spPr>
          <a:xfrm rot="6295757">
            <a:off x="5672492" y="304071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525" y="2408225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"/>
          </p:nvPr>
        </p:nvSpPr>
        <p:spPr>
          <a:xfrm>
            <a:off x="715525" y="3173825"/>
            <a:ext cx="4499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Provide a brief overview of what market structures are and why they are important in economics.</a:t>
            </a: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2"/>
          </p:nvPr>
        </p:nvSpPr>
        <p:spPr>
          <a:xfrm>
            <a:off x="1790525" y="1337825"/>
            <a:ext cx="22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 rot="10800000">
            <a:off x="809975" y="2008325"/>
            <a:ext cx="510182" cy="560676"/>
          </a:xfrm>
          <a:custGeom>
            <a:avLst/>
            <a:gdLst/>
            <a:ahLst/>
            <a:cxnLst/>
            <a:rect l="l" t="t" r="r" b="b"/>
            <a:pathLst>
              <a:path w="11488" h="12625" extrusionOk="0">
                <a:moveTo>
                  <a:pt x="1033" y="1786"/>
                </a:moveTo>
                <a:cubicBezTo>
                  <a:pt x="1068" y="1786"/>
                  <a:pt x="1104" y="1821"/>
                  <a:pt x="1104" y="1857"/>
                </a:cubicBezTo>
                <a:cubicBezTo>
                  <a:pt x="1246" y="2602"/>
                  <a:pt x="1388" y="3312"/>
                  <a:pt x="1530" y="4057"/>
                </a:cubicBezTo>
                <a:cubicBezTo>
                  <a:pt x="1530" y="4101"/>
                  <a:pt x="1530" y="4145"/>
                  <a:pt x="1538" y="4189"/>
                </a:cubicBezTo>
                <a:lnTo>
                  <a:pt x="1538" y="4189"/>
                </a:lnTo>
                <a:lnTo>
                  <a:pt x="1494" y="4057"/>
                </a:lnTo>
                <a:cubicBezTo>
                  <a:pt x="1317" y="3312"/>
                  <a:pt x="1175" y="2531"/>
                  <a:pt x="1033" y="1786"/>
                </a:cubicBezTo>
                <a:close/>
                <a:moveTo>
                  <a:pt x="250" y="0"/>
                </a:moveTo>
                <a:cubicBezTo>
                  <a:pt x="123" y="0"/>
                  <a:pt x="1" y="158"/>
                  <a:pt x="110" y="295"/>
                </a:cubicBezTo>
                <a:lnTo>
                  <a:pt x="181" y="366"/>
                </a:lnTo>
                <a:cubicBezTo>
                  <a:pt x="39" y="437"/>
                  <a:pt x="4" y="615"/>
                  <a:pt x="146" y="757"/>
                </a:cubicBezTo>
                <a:cubicBezTo>
                  <a:pt x="217" y="828"/>
                  <a:pt x="288" y="934"/>
                  <a:pt x="359" y="1005"/>
                </a:cubicBezTo>
                <a:cubicBezTo>
                  <a:pt x="430" y="1289"/>
                  <a:pt x="465" y="1537"/>
                  <a:pt x="501" y="1821"/>
                </a:cubicBezTo>
                <a:cubicBezTo>
                  <a:pt x="394" y="1892"/>
                  <a:pt x="359" y="1999"/>
                  <a:pt x="394" y="2105"/>
                </a:cubicBezTo>
                <a:cubicBezTo>
                  <a:pt x="714" y="3631"/>
                  <a:pt x="1104" y="5122"/>
                  <a:pt x="1565" y="6613"/>
                </a:cubicBezTo>
                <a:cubicBezTo>
                  <a:pt x="1672" y="6897"/>
                  <a:pt x="1743" y="7216"/>
                  <a:pt x="1849" y="7536"/>
                </a:cubicBezTo>
                <a:cubicBezTo>
                  <a:pt x="1849" y="7571"/>
                  <a:pt x="1885" y="7607"/>
                  <a:pt x="1920" y="7642"/>
                </a:cubicBezTo>
                <a:cubicBezTo>
                  <a:pt x="1920" y="7678"/>
                  <a:pt x="1920" y="7678"/>
                  <a:pt x="1920" y="7713"/>
                </a:cubicBezTo>
                <a:cubicBezTo>
                  <a:pt x="1969" y="7843"/>
                  <a:pt x="2099" y="7906"/>
                  <a:pt x="2222" y="7906"/>
                </a:cubicBezTo>
                <a:cubicBezTo>
                  <a:pt x="2369" y="7906"/>
                  <a:pt x="2508" y="7816"/>
                  <a:pt x="2488" y="7642"/>
                </a:cubicBezTo>
                <a:cubicBezTo>
                  <a:pt x="2488" y="7536"/>
                  <a:pt x="2488" y="7429"/>
                  <a:pt x="2488" y="7287"/>
                </a:cubicBezTo>
                <a:cubicBezTo>
                  <a:pt x="2666" y="7287"/>
                  <a:pt x="2843" y="7181"/>
                  <a:pt x="2772" y="6932"/>
                </a:cubicBezTo>
                <a:cubicBezTo>
                  <a:pt x="2666" y="6506"/>
                  <a:pt x="2559" y="6116"/>
                  <a:pt x="2488" y="5690"/>
                </a:cubicBezTo>
                <a:cubicBezTo>
                  <a:pt x="2417" y="5406"/>
                  <a:pt x="2382" y="5122"/>
                  <a:pt x="2382" y="4803"/>
                </a:cubicBezTo>
                <a:cubicBezTo>
                  <a:pt x="2346" y="4696"/>
                  <a:pt x="2311" y="4625"/>
                  <a:pt x="2240" y="4590"/>
                </a:cubicBezTo>
                <a:cubicBezTo>
                  <a:pt x="2204" y="4412"/>
                  <a:pt x="2169" y="4235"/>
                  <a:pt x="2133" y="4057"/>
                </a:cubicBezTo>
                <a:cubicBezTo>
                  <a:pt x="2062" y="3596"/>
                  <a:pt x="1991" y="3135"/>
                  <a:pt x="1885" y="2673"/>
                </a:cubicBezTo>
                <a:lnTo>
                  <a:pt x="1885" y="2673"/>
                </a:lnTo>
                <a:cubicBezTo>
                  <a:pt x="4902" y="5974"/>
                  <a:pt x="7919" y="9275"/>
                  <a:pt x="10971" y="12540"/>
                </a:cubicBezTo>
                <a:cubicBezTo>
                  <a:pt x="11022" y="12600"/>
                  <a:pt x="11081" y="12625"/>
                  <a:pt x="11139" y="12625"/>
                </a:cubicBezTo>
                <a:cubicBezTo>
                  <a:pt x="11321" y="12625"/>
                  <a:pt x="11488" y="12374"/>
                  <a:pt x="11326" y="12185"/>
                </a:cubicBezTo>
                <a:cubicBezTo>
                  <a:pt x="8380" y="8955"/>
                  <a:pt x="5434" y="5690"/>
                  <a:pt x="2488" y="2460"/>
                </a:cubicBezTo>
                <a:lnTo>
                  <a:pt x="2488" y="2460"/>
                </a:lnTo>
                <a:cubicBezTo>
                  <a:pt x="3872" y="3277"/>
                  <a:pt x="5434" y="3915"/>
                  <a:pt x="6818" y="4625"/>
                </a:cubicBezTo>
                <a:cubicBezTo>
                  <a:pt x="6856" y="4644"/>
                  <a:pt x="6897" y="4653"/>
                  <a:pt x="6937" y="4653"/>
                </a:cubicBezTo>
                <a:cubicBezTo>
                  <a:pt x="7045" y="4653"/>
                  <a:pt x="7147" y="4587"/>
                  <a:pt x="7173" y="4483"/>
                </a:cubicBezTo>
                <a:cubicBezTo>
                  <a:pt x="7223" y="4511"/>
                  <a:pt x="7271" y="4523"/>
                  <a:pt x="7316" y="4523"/>
                </a:cubicBezTo>
                <a:cubicBezTo>
                  <a:pt x="7557" y="4523"/>
                  <a:pt x="7697" y="4166"/>
                  <a:pt x="7457" y="3986"/>
                </a:cubicBezTo>
                <a:cubicBezTo>
                  <a:pt x="6321" y="3312"/>
                  <a:pt x="5186" y="2673"/>
                  <a:pt x="4050" y="2070"/>
                </a:cubicBezTo>
                <a:cubicBezTo>
                  <a:pt x="3979" y="2034"/>
                  <a:pt x="3908" y="1999"/>
                  <a:pt x="3837" y="1963"/>
                </a:cubicBezTo>
                <a:cubicBezTo>
                  <a:pt x="3340" y="1715"/>
                  <a:pt x="2843" y="1466"/>
                  <a:pt x="2346" y="1218"/>
                </a:cubicBezTo>
                <a:cubicBezTo>
                  <a:pt x="2204" y="1147"/>
                  <a:pt x="2062" y="1076"/>
                  <a:pt x="1920" y="1005"/>
                </a:cubicBezTo>
                <a:cubicBezTo>
                  <a:pt x="1601" y="863"/>
                  <a:pt x="1281" y="721"/>
                  <a:pt x="962" y="579"/>
                </a:cubicBezTo>
                <a:cubicBezTo>
                  <a:pt x="962" y="544"/>
                  <a:pt x="927" y="544"/>
                  <a:pt x="927" y="544"/>
                </a:cubicBezTo>
                <a:lnTo>
                  <a:pt x="714" y="437"/>
                </a:lnTo>
                <a:cubicBezTo>
                  <a:pt x="572" y="331"/>
                  <a:pt x="465" y="189"/>
                  <a:pt x="359" y="47"/>
                </a:cubicBezTo>
                <a:cubicBezTo>
                  <a:pt x="326" y="14"/>
                  <a:pt x="288" y="0"/>
                  <a:pt x="2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720000" y="1640597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>
            <a:off x="720000" y="2393322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Market structure refers to the organizational characteristics of a market, influencing the </a:t>
            </a:r>
            <a:r>
              <a:rPr lang="en-GB" dirty="0" smtClean="0"/>
              <a:t>behaviour </a:t>
            </a:r>
            <a:r>
              <a:rPr lang="en-GB" dirty="0"/>
              <a:t>of firms within it and the outcomes for consumers. Three key market structures are monopoly, duopoly, and perfect competition, each representing different degrees of market concentration and competition.</a:t>
            </a:r>
            <a:endParaRPr dirty="0"/>
          </a:p>
        </p:txBody>
      </p:sp>
      <p:pic>
        <p:nvPicPr>
          <p:cNvPr id="322" name="Google Shape;322;p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434" y="743583"/>
            <a:ext cx="3014504" cy="3547068"/>
          </a:xfrm>
          <a:prstGeom prst="ellipse">
            <a:avLst/>
          </a:prstGeom>
        </p:spPr>
      </p:pic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675" y="562879"/>
            <a:ext cx="1168150" cy="11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/>
          <p:nvPr/>
        </p:nvSpPr>
        <p:spPr>
          <a:xfrm>
            <a:off x="6180675" y="3327385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5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78352" y="-500329"/>
            <a:ext cx="1569051" cy="19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/>
          <p:nvPr/>
        </p:nvSpPr>
        <p:spPr>
          <a:xfrm rot="3736611">
            <a:off x="5132042" y="153200"/>
            <a:ext cx="2804518" cy="3323435"/>
          </a:xfrm>
          <a:custGeom>
            <a:avLst/>
            <a:gdLst/>
            <a:ahLst/>
            <a:cxnLst/>
            <a:rect l="l" t="t" r="r" b="b"/>
            <a:pathLst>
              <a:path w="53143" h="62976" extrusionOk="0">
                <a:moveTo>
                  <a:pt x="27563" y="0"/>
                </a:moveTo>
                <a:cubicBezTo>
                  <a:pt x="24886" y="0"/>
                  <a:pt x="22247" y="1274"/>
                  <a:pt x="20884" y="3813"/>
                </a:cubicBezTo>
                <a:cubicBezTo>
                  <a:pt x="20162" y="5152"/>
                  <a:pt x="19912" y="6580"/>
                  <a:pt x="20045" y="8096"/>
                </a:cubicBezTo>
                <a:cubicBezTo>
                  <a:pt x="20236" y="10347"/>
                  <a:pt x="21163" y="12319"/>
                  <a:pt x="22429" y="14144"/>
                </a:cubicBezTo>
                <a:cubicBezTo>
                  <a:pt x="23120" y="15160"/>
                  <a:pt x="23915" y="16087"/>
                  <a:pt x="24769" y="16955"/>
                </a:cubicBezTo>
                <a:cubicBezTo>
                  <a:pt x="24842" y="17029"/>
                  <a:pt x="24931" y="17073"/>
                  <a:pt x="25004" y="17117"/>
                </a:cubicBezTo>
                <a:lnTo>
                  <a:pt x="24931" y="17191"/>
                </a:lnTo>
                <a:lnTo>
                  <a:pt x="24636" y="16955"/>
                </a:lnTo>
                <a:cubicBezTo>
                  <a:pt x="22311" y="15101"/>
                  <a:pt x="19942" y="13276"/>
                  <a:pt x="17455" y="11628"/>
                </a:cubicBezTo>
                <a:cubicBezTo>
                  <a:pt x="16321" y="10862"/>
                  <a:pt x="15159" y="10141"/>
                  <a:pt x="13849" y="9685"/>
                </a:cubicBezTo>
                <a:cubicBezTo>
                  <a:pt x="13067" y="9418"/>
                  <a:pt x="12264" y="9244"/>
                  <a:pt x="11451" y="9244"/>
                </a:cubicBezTo>
                <a:cubicBezTo>
                  <a:pt x="11055" y="9244"/>
                  <a:pt x="10658" y="9285"/>
                  <a:pt x="10258" y="9376"/>
                </a:cubicBezTo>
                <a:cubicBezTo>
                  <a:pt x="8478" y="9788"/>
                  <a:pt x="7433" y="10936"/>
                  <a:pt x="7006" y="12687"/>
                </a:cubicBezTo>
                <a:cubicBezTo>
                  <a:pt x="6682" y="14041"/>
                  <a:pt x="6859" y="15380"/>
                  <a:pt x="7241" y="16690"/>
                </a:cubicBezTo>
                <a:cubicBezTo>
                  <a:pt x="7815" y="18647"/>
                  <a:pt x="8816" y="20369"/>
                  <a:pt x="10067" y="21959"/>
                </a:cubicBezTo>
                <a:cubicBezTo>
                  <a:pt x="12245" y="24784"/>
                  <a:pt x="14658" y="27389"/>
                  <a:pt x="17175" y="29920"/>
                </a:cubicBezTo>
                <a:cubicBezTo>
                  <a:pt x="19427" y="32201"/>
                  <a:pt x="21767" y="34394"/>
                  <a:pt x="24180" y="36499"/>
                </a:cubicBezTo>
                <a:cubicBezTo>
                  <a:pt x="24239" y="36543"/>
                  <a:pt x="24283" y="36587"/>
                  <a:pt x="24312" y="36675"/>
                </a:cubicBezTo>
                <a:cubicBezTo>
                  <a:pt x="24254" y="36660"/>
                  <a:pt x="24180" y="36631"/>
                  <a:pt x="24106" y="36602"/>
                </a:cubicBezTo>
                <a:cubicBezTo>
                  <a:pt x="21457" y="35498"/>
                  <a:pt x="18809" y="34379"/>
                  <a:pt x="16145" y="33305"/>
                </a:cubicBezTo>
                <a:cubicBezTo>
                  <a:pt x="14320" y="32584"/>
                  <a:pt x="12436" y="32054"/>
                  <a:pt x="10494" y="31760"/>
                </a:cubicBezTo>
                <a:cubicBezTo>
                  <a:pt x="9622" y="31625"/>
                  <a:pt x="8751" y="31535"/>
                  <a:pt x="7883" y="31535"/>
                </a:cubicBezTo>
                <a:cubicBezTo>
                  <a:pt x="6948" y="31535"/>
                  <a:pt x="6016" y="31640"/>
                  <a:pt x="5093" y="31907"/>
                </a:cubicBezTo>
                <a:cubicBezTo>
                  <a:pt x="2900" y="32540"/>
                  <a:pt x="1296" y="33879"/>
                  <a:pt x="501" y="36042"/>
                </a:cubicBezTo>
                <a:cubicBezTo>
                  <a:pt x="1" y="37426"/>
                  <a:pt x="74" y="38824"/>
                  <a:pt x="457" y="40222"/>
                </a:cubicBezTo>
                <a:cubicBezTo>
                  <a:pt x="943" y="42032"/>
                  <a:pt x="1826" y="43621"/>
                  <a:pt x="2885" y="45137"/>
                </a:cubicBezTo>
                <a:cubicBezTo>
                  <a:pt x="4607" y="47624"/>
                  <a:pt x="6712" y="49758"/>
                  <a:pt x="8993" y="51715"/>
                </a:cubicBezTo>
                <a:cubicBezTo>
                  <a:pt x="14658" y="56587"/>
                  <a:pt x="21090" y="60118"/>
                  <a:pt x="28198" y="62400"/>
                </a:cubicBezTo>
                <a:cubicBezTo>
                  <a:pt x="29321" y="62762"/>
                  <a:pt x="30473" y="62975"/>
                  <a:pt x="31647" y="62975"/>
                </a:cubicBezTo>
                <a:cubicBezTo>
                  <a:pt x="31904" y="62975"/>
                  <a:pt x="32162" y="62965"/>
                  <a:pt x="32421" y="62944"/>
                </a:cubicBezTo>
                <a:cubicBezTo>
                  <a:pt x="35644" y="62679"/>
                  <a:pt x="38146" y="61266"/>
                  <a:pt x="39470" y="58220"/>
                </a:cubicBezTo>
                <a:cubicBezTo>
                  <a:pt x="40604" y="55601"/>
                  <a:pt x="40147" y="53099"/>
                  <a:pt x="38514" y="50788"/>
                </a:cubicBezTo>
                <a:cubicBezTo>
                  <a:pt x="37807" y="49788"/>
                  <a:pt x="36910" y="48993"/>
                  <a:pt x="35894" y="48316"/>
                </a:cubicBezTo>
                <a:cubicBezTo>
                  <a:pt x="35835" y="48272"/>
                  <a:pt x="35762" y="48213"/>
                  <a:pt x="35644" y="48139"/>
                </a:cubicBezTo>
                <a:lnTo>
                  <a:pt x="35644" y="48139"/>
                </a:lnTo>
                <a:cubicBezTo>
                  <a:pt x="36159" y="48213"/>
                  <a:pt x="36601" y="48286"/>
                  <a:pt x="37057" y="48331"/>
                </a:cubicBezTo>
                <a:cubicBezTo>
                  <a:pt x="37372" y="48358"/>
                  <a:pt x="37687" y="48374"/>
                  <a:pt x="38001" y="48374"/>
                </a:cubicBezTo>
                <a:cubicBezTo>
                  <a:pt x="38874" y="48374"/>
                  <a:pt x="39737" y="48250"/>
                  <a:pt x="40559" y="47904"/>
                </a:cubicBezTo>
                <a:cubicBezTo>
                  <a:pt x="42193" y="47212"/>
                  <a:pt x="43135" y="45917"/>
                  <a:pt x="43562" y="44239"/>
                </a:cubicBezTo>
                <a:cubicBezTo>
                  <a:pt x="44077" y="42223"/>
                  <a:pt x="43797" y="40281"/>
                  <a:pt x="42929" y="38426"/>
                </a:cubicBezTo>
                <a:cubicBezTo>
                  <a:pt x="42046" y="36484"/>
                  <a:pt x="40795" y="34806"/>
                  <a:pt x="39176" y="33423"/>
                </a:cubicBezTo>
                <a:cubicBezTo>
                  <a:pt x="39147" y="33408"/>
                  <a:pt x="39147" y="33393"/>
                  <a:pt x="39088" y="33320"/>
                </a:cubicBezTo>
                <a:lnTo>
                  <a:pt x="39088" y="33320"/>
                </a:lnTo>
                <a:cubicBezTo>
                  <a:pt x="39206" y="33364"/>
                  <a:pt x="39279" y="33379"/>
                  <a:pt x="39353" y="33408"/>
                </a:cubicBezTo>
                <a:cubicBezTo>
                  <a:pt x="39980" y="33630"/>
                  <a:pt x="40618" y="33779"/>
                  <a:pt x="41284" y="33779"/>
                </a:cubicBezTo>
                <a:cubicBezTo>
                  <a:pt x="41414" y="33779"/>
                  <a:pt x="41545" y="33773"/>
                  <a:pt x="41678" y="33761"/>
                </a:cubicBezTo>
                <a:cubicBezTo>
                  <a:pt x="42767" y="33644"/>
                  <a:pt x="43562" y="33099"/>
                  <a:pt x="44136" y="32201"/>
                </a:cubicBezTo>
                <a:cubicBezTo>
                  <a:pt x="44503" y="31642"/>
                  <a:pt x="44724" y="31024"/>
                  <a:pt x="44857" y="30332"/>
                </a:cubicBezTo>
                <a:cubicBezTo>
                  <a:pt x="44945" y="30391"/>
                  <a:pt x="45004" y="30435"/>
                  <a:pt x="45063" y="30479"/>
                </a:cubicBezTo>
                <a:cubicBezTo>
                  <a:pt x="45857" y="31083"/>
                  <a:pt x="46711" y="31539"/>
                  <a:pt x="47712" y="31672"/>
                </a:cubicBezTo>
                <a:cubicBezTo>
                  <a:pt x="47947" y="31706"/>
                  <a:pt x="48176" y="31723"/>
                  <a:pt x="48399" y="31723"/>
                </a:cubicBezTo>
                <a:cubicBezTo>
                  <a:pt x="49615" y="31723"/>
                  <a:pt x="50655" y="31221"/>
                  <a:pt x="51538" y="30288"/>
                </a:cubicBezTo>
                <a:cubicBezTo>
                  <a:pt x="52362" y="29390"/>
                  <a:pt x="52804" y="28316"/>
                  <a:pt x="53010" y="27139"/>
                </a:cubicBezTo>
                <a:cubicBezTo>
                  <a:pt x="53068" y="26815"/>
                  <a:pt x="53098" y="26491"/>
                  <a:pt x="53142" y="26168"/>
                </a:cubicBezTo>
                <a:lnTo>
                  <a:pt x="53142" y="25461"/>
                </a:lnTo>
                <a:cubicBezTo>
                  <a:pt x="53083" y="25064"/>
                  <a:pt x="53054" y="24666"/>
                  <a:pt x="52980" y="24284"/>
                </a:cubicBezTo>
                <a:cubicBezTo>
                  <a:pt x="52730" y="22842"/>
                  <a:pt x="52112" y="21561"/>
                  <a:pt x="51347" y="20340"/>
                </a:cubicBezTo>
                <a:cubicBezTo>
                  <a:pt x="50007" y="18221"/>
                  <a:pt x="48418" y="16263"/>
                  <a:pt x="46755" y="14394"/>
                </a:cubicBezTo>
                <a:cubicBezTo>
                  <a:pt x="42826" y="9965"/>
                  <a:pt x="38470" y="5977"/>
                  <a:pt x="33819" y="2297"/>
                </a:cubicBezTo>
                <a:cubicBezTo>
                  <a:pt x="32392" y="1164"/>
                  <a:pt x="30788" y="414"/>
                  <a:pt x="28978" y="119"/>
                </a:cubicBezTo>
                <a:cubicBezTo>
                  <a:pt x="28509" y="40"/>
                  <a:pt x="28035" y="0"/>
                  <a:pt x="275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1719">
            <a:off x="5666987" y="2702238"/>
            <a:ext cx="3761275" cy="32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 rot="-1409185">
            <a:off x="7420338" y="1224579"/>
            <a:ext cx="1085117" cy="144097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/>
          <p:nvPr/>
        </p:nvSpPr>
        <p:spPr>
          <a:xfrm rot="6295757">
            <a:off x="5672492" y="3040710"/>
            <a:ext cx="1723617" cy="2662196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525" y="2408225"/>
            <a:ext cx="44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/>
              <a:t>MONOPOLY</a:t>
            </a:r>
            <a:endParaRPr lang="en-GB"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"/>
          </p:nvPr>
        </p:nvSpPr>
        <p:spPr>
          <a:xfrm>
            <a:off x="715525" y="3173825"/>
            <a:ext cx="4499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A Monopoly is a market structure that consists of only one seller producer.                   </a:t>
            </a:r>
          </a:p>
          <a:p>
            <a:pPr marL="0" lvl="0" indent="0"/>
            <a:r>
              <a:rPr lang="en-GB" dirty="0"/>
              <a:t> </a:t>
            </a:r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2"/>
          </p:nvPr>
        </p:nvSpPr>
        <p:spPr>
          <a:xfrm>
            <a:off x="1790525" y="1337825"/>
            <a:ext cx="22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  <p:sp>
        <p:nvSpPr>
          <p:cNvPr id="315" name="Google Shape;315;p42"/>
          <p:cNvSpPr/>
          <p:nvPr/>
        </p:nvSpPr>
        <p:spPr>
          <a:xfrm rot="10800000">
            <a:off x="809975" y="2008325"/>
            <a:ext cx="510182" cy="560676"/>
          </a:xfrm>
          <a:custGeom>
            <a:avLst/>
            <a:gdLst/>
            <a:ahLst/>
            <a:cxnLst/>
            <a:rect l="l" t="t" r="r" b="b"/>
            <a:pathLst>
              <a:path w="11488" h="12625" extrusionOk="0">
                <a:moveTo>
                  <a:pt x="1033" y="1786"/>
                </a:moveTo>
                <a:cubicBezTo>
                  <a:pt x="1068" y="1786"/>
                  <a:pt x="1104" y="1821"/>
                  <a:pt x="1104" y="1857"/>
                </a:cubicBezTo>
                <a:cubicBezTo>
                  <a:pt x="1246" y="2602"/>
                  <a:pt x="1388" y="3312"/>
                  <a:pt x="1530" y="4057"/>
                </a:cubicBezTo>
                <a:cubicBezTo>
                  <a:pt x="1530" y="4101"/>
                  <a:pt x="1530" y="4145"/>
                  <a:pt x="1538" y="4189"/>
                </a:cubicBezTo>
                <a:lnTo>
                  <a:pt x="1538" y="4189"/>
                </a:lnTo>
                <a:lnTo>
                  <a:pt x="1494" y="4057"/>
                </a:lnTo>
                <a:cubicBezTo>
                  <a:pt x="1317" y="3312"/>
                  <a:pt x="1175" y="2531"/>
                  <a:pt x="1033" y="1786"/>
                </a:cubicBezTo>
                <a:close/>
                <a:moveTo>
                  <a:pt x="250" y="0"/>
                </a:moveTo>
                <a:cubicBezTo>
                  <a:pt x="123" y="0"/>
                  <a:pt x="1" y="158"/>
                  <a:pt x="110" y="295"/>
                </a:cubicBezTo>
                <a:lnTo>
                  <a:pt x="181" y="366"/>
                </a:lnTo>
                <a:cubicBezTo>
                  <a:pt x="39" y="437"/>
                  <a:pt x="4" y="615"/>
                  <a:pt x="146" y="757"/>
                </a:cubicBezTo>
                <a:cubicBezTo>
                  <a:pt x="217" y="828"/>
                  <a:pt x="288" y="934"/>
                  <a:pt x="359" y="1005"/>
                </a:cubicBezTo>
                <a:cubicBezTo>
                  <a:pt x="430" y="1289"/>
                  <a:pt x="465" y="1537"/>
                  <a:pt x="501" y="1821"/>
                </a:cubicBezTo>
                <a:cubicBezTo>
                  <a:pt x="394" y="1892"/>
                  <a:pt x="359" y="1999"/>
                  <a:pt x="394" y="2105"/>
                </a:cubicBezTo>
                <a:cubicBezTo>
                  <a:pt x="714" y="3631"/>
                  <a:pt x="1104" y="5122"/>
                  <a:pt x="1565" y="6613"/>
                </a:cubicBezTo>
                <a:cubicBezTo>
                  <a:pt x="1672" y="6897"/>
                  <a:pt x="1743" y="7216"/>
                  <a:pt x="1849" y="7536"/>
                </a:cubicBezTo>
                <a:cubicBezTo>
                  <a:pt x="1849" y="7571"/>
                  <a:pt x="1885" y="7607"/>
                  <a:pt x="1920" y="7642"/>
                </a:cubicBezTo>
                <a:cubicBezTo>
                  <a:pt x="1920" y="7678"/>
                  <a:pt x="1920" y="7678"/>
                  <a:pt x="1920" y="7713"/>
                </a:cubicBezTo>
                <a:cubicBezTo>
                  <a:pt x="1969" y="7843"/>
                  <a:pt x="2099" y="7906"/>
                  <a:pt x="2222" y="7906"/>
                </a:cubicBezTo>
                <a:cubicBezTo>
                  <a:pt x="2369" y="7906"/>
                  <a:pt x="2508" y="7816"/>
                  <a:pt x="2488" y="7642"/>
                </a:cubicBezTo>
                <a:cubicBezTo>
                  <a:pt x="2488" y="7536"/>
                  <a:pt x="2488" y="7429"/>
                  <a:pt x="2488" y="7287"/>
                </a:cubicBezTo>
                <a:cubicBezTo>
                  <a:pt x="2666" y="7287"/>
                  <a:pt x="2843" y="7181"/>
                  <a:pt x="2772" y="6932"/>
                </a:cubicBezTo>
                <a:cubicBezTo>
                  <a:pt x="2666" y="6506"/>
                  <a:pt x="2559" y="6116"/>
                  <a:pt x="2488" y="5690"/>
                </a:cubicBezTo>
                <a:cubicBezTo>
                  <a:pt x="2417" y="5406"/>
                  <a:pt x="2382" y="5122"/>
                  <a:pt x="2382" y="4803"/>
                </a:cubicBezTo>
                <a:cubicBezTo>
                  <a:pt x="2346" y="4696"/>
                  <a:pt x="2311" y="4625"/>
                  <a:pt x="2240" y="4590"/>
                </a:cubicBezTo>
                <a:cubicBezTo>
                  <a:pt x="2204" y="4412"/>
                  <a:pt x="2169" y="4235"/>
                  <a:pt x="2133" y="4057"/>
                </a:cubicBezTo>
                <a:cubicBezTo>
                  <a:pt x="2062" y="3596"/>
                  <a:pt x="1991" y="3135"/>
                  <a:pt x="1885" y="2673"/>
                </a:cubicBezTo>
                <a:lnTo>
                  <a:pt x="1885" y="2673"/>
                </a:lnTo>
                <a:cubicBezTo>
                  <a:pt x="4902" y="5974"/>
                  <a:pt x="7919" y="9275"/>
                  <a:pt x="10971" y="12540"/>
                </a:cubicBezTo>
                <a:cubicBezTo>
                  <a:pt x="11022" y="12600"/>
                  <a:pt x="11081" y="12625"/>
                  <a:pt x="11139" y="12625"/>
                </a:cubicBezTo>
                <a:cubicBezTo>
                  <a:pt x="11321" y="12625"/>
                  <a:pt x="11488" y="12374"/>
                  <a:pt x="11326" y="12185"/>
                </a:cubicBezTo>
                <a:cubicBezTo>
                  <a:pt x="8380" y="8955"/>
                  <a:pt x="5434" y="5690"/>
                  <a:pt x="2488" y="2460"/>
                </a:cubicBezTo>
                <a:lnTo>
                  <a:pt x="2488" y="2460"/>
                </a:lnTo>
                <a:cubicBezTo>
                  <a:pt x="3872" y="3277"/>
                  <a:pt x="5434" y="3915"/>
                  <a:pt x="6818" y="4625"/>
                </a:cubicBezTo>
                <a:cubicBezTo>
                  <a:pt x="6856" y="4644"/>
                  <a:pt x="6897" y="4653"/>
                  <a:pt x="6937" y="4653"/>
                </a:cubicBezTo>
                <a:cubicBezTo>
                  <a:pt x="7045" y="4653"/>
                  <a:pt x="7147" y="4587"/>
                  <a:pt x="7173" y="4483"/>
                </a:cubicBezTo>
                <a:cubicBezTo>
                  <a:pt x="7223" y="4511"/>
                  <a:pt x="7271" y="4523"/>
                  <a:pt x="7316" y="4523"/>
                </a:cubicBezTo>
                <a:cubicBezTo>
                  <a:pt x="7557" y="4523"/>
                  <a:pt x="7697" y="4166"/>
                  <a:pt x="7457" y="3986"/>
                </a:cubicBezTo>
                <a:cubicBezTo>
                  <a:pt x="6321" y="3312"/>
                  <a:pt x="5186" y="2673"/>
                  <a:pt x="4050" y="2070"/>
                </a:cubicBezTo>
                <a:cubicBezTo>
                  <a:pt x="3979" y="2034"/>
                  <a:pt x="3908" y="1999"/>
                  <a:pt x="3837" y="1963"/>
                </a:cubicBezTo>
                <a:cubicBezTo>
                  <a:pt x="3340" y="1715"/>
                  <a:pt x="2843" y="1466"/>
                  <a:pt x="2346" y="1218"/>
                </a:cubicBezTo>
                <a:cubicBezTo>
                  <a:pt x="2204" y="1147"/>
                  <a:pt x="2062" y="1076"/>
                  <a:pt x="1920" y="1005"/>
                </a:cubicBezTo>
                <a:cubicBezTo>
                  <a:pt x="1601" y="863"/>
                  <a:pt x="1281" y="721"/>
                  <a:pt x="962" y="579"/>
                </a:cubicBezTo>
                <a:cubicBezTo>
                  <a:pt x="962" y="544"/>
                  <a:pt x="927" y="544"/>
                  <a:pt x="927" y="544"/>
                </a:cubicBezTo>
                <a:lnTo>
                  <a:pt x="714" y="437"/>
                </a:lnTo>
                <a:cubicBezTo>
                  <a:pt x="572" y="331"/>
                  <a:pt x="465" y="189"/>
                  <a:pt x="359" y="47"/>
                </a:cubicBezTo>
                <a:cubicBezTo>
                  <a:pt x="326" y="14"/>
                  <a:pt x="288" y="0"/>
                  <a:pt x="2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720000" y="1640597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MONOPOLY</a:t>
            </a:r>
            <a:endParaRPr dirty="0"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>
            <a:off x="720000" y="2393322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A monopoly is defined as a single seller or producer that excludes competition from providing the same product. A monopoly can dictate price changes and creates barriers for competitors to enter the marketplace.</a:t>
            </a:r>
          </a:p>
        </p:txBody>
      </p:sp>
      <p:sp>
        <p:nvSpPr>
          <p:cNvPr id="324" name="Google Shape;324;p43"/>
          <p:cNvSpPr/>
          <p:nvPr/>
        </p:nvSpPr>
        <p:spPr>
          <a:xfrm>
            <a:off x="6609300" y="3622660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079;p70"/>
          <p:cNvGrpSpPr/>
          <p:nvPr/>
        </p:nvGrpSpPr>
        <p:grpSpPr>
          <a:xfrm>
            <a:off x="2340859" y="734580"/>
            <a:ext cx="924861" cy="873157"/>
            <a:chOff x="1815800" y="3714027"/>
            <a:chExt cx="740400" cy="740400"/>
          </a:xfrm>
        </p:grpSpPr>
        <p:sp>
          <p:nvSpPr>
            <p:cNvPr id="9" name="Google Shape;1080;p70"/>
            <p:cNvSpPr/>
            <p:nvPr/>
          </p:nvSpPr>
          <p:spPr>
            <a:xfrm>
              <a:off x="1815800" y="3714027"/>
              <a:ext cx="740400" cy="740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108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9238" y="3837499"/>
              <a:ext cx="493456" cy="493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21" r="89979">
                        <a14:foregroundMark x1="34115" y1="16016" x2="34115" y2="16016"/>
                        <a14:foregroundMark x1="35417" y1="14063" x2="35417" y2="14063"/>
                        <a14:foregroundMark x1="38021" y1="13542" x2="38021" y2="13542"/>
                        <a14:foregroundMark x1="41016" y1="14714" x2="41016" y2="14714"/>
                        <a14:foregroundMark x1="42188" y1="17708" x2="42188" y2="17708"/>
                        <a14:foregroundMark x1="41016" y1="19531" x2="41016" y2="1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 bwMode="auto">
          <a:xfrm>
            <a:off x="4756925" y="683327"/>
            <a:ext cx="3808325" cy="38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5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44"/>
          <p:cNvCxnSpPr>
            <a:stCxn id="331" idx="4"/>
            <a:endCxn id="332" idx="0"/>
          </p:cNvCxnSpPr>
          <p:nvPr/>
        </p:nvCxnSpPr>
        <p:spPr>
          <a:xfrm flipH="1">
            <a:off x="2035235" y="2485148"/>
            <a:ext cx="90" cy="6500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3" name="Google Shape;333;p44"/>
          <p:cNvCxnSpPr>
            <a:stCxn id="334" idx="4"/>
            <a:endCxn id="335" idx="0"/>
          </p:cNvCxnSpPr>
          <p:nvPr/>
        </p:nvCxnSpPr>
        <p:spPr>
          <a:xfrm>
            <a:off x="4572000" y="2485147"/>
            <a:ext cx="0" cy="65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6" name="Google Shape;336;p44"/>
          <p:cNvCxnSpPr>
            <a:stCxn id="337" idx="4"/>
            <a:endCxn id="338" idx="0"/>
          </p:cNvCxnSpPr>
          <p:nvPr/>
        </p:nvCxnSpPr>
        <p:spPr>
          <a:xfrm>
            <a:off x="7108675" y="2485147"/>
            <a:ext cx="0" cy="65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Types of Monopoly</a:t>
            </a:r>
            <a:endParaRPr lang="en-GB" dirty="0"/>
          </a:p>
        </p:txBody>
      </p:sp>
      <p:sp>
        <p:nvSpPr>
          <p:cNvPr id="332" name="Google Shape;332;p44"/>
          <p:cNvSpPr txBox="1"/>
          <p:nvPr/>
        </p:nvSpPr>
        <p:spPr>
          <a:xfrm flipH="1">
            <a:off x="905237" y="3135172"/>
            <a:ext cx="2259996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100" dirty="0" smtClean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Private </a:t>
            </a:r>
            <a:r>
              <a:rPr lang="en-GB" sz="21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monopoly</a:t>
            </a:r>
            <a:endParaRPr sz="21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 flipH="1">
            <a:off x="963725" y="3573049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200" b="1" dirty="0"/>
              <a:t>One company dominates a market without significant competition.</a:t>
            </a:r>
            <a:endParaRPr sz="1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 flipH="1">
            <a:off x="3502200" y="3135172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100" dirty="0" smtClean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Public </a:t>
            </a:r>
            <a:r>
              <a:rPr lang="en-GB" sz="21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monopoly</a:t>
            </a:r>
            <a:endParaRPr sz="21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 flipH="1">
            <a:off x="3500400" y="3573049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200" b="1" dirty="0" smtClean="0"/>
              <a:t>Government or a public entity is the sole provider of a specific good or service.</a:t>
            </a:r>
            <a:endParaRPr sz="1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 flipH="1">
            <a:off x="6038875" y="3135172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100" dirty="0" smtClean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Legal </a:t>
            </a:r>
            <a:r>
              <a:rPr lang="en-GB" sz="21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monopoly</a:t>
            </a:r>
          </a:p>
        </p:txBody>
      </p:sp>
      <p:sp>
        <p:nvSpPr>
          <p:cNvPr id="342" name="Google Shape;342;p44"/>
          <p:cNvSpPr txBox="1"/>
          <p:nvPr/>
        </p:nvSpPr>
        <p:spPr>
          <a:xfrm flipH="1">
            <a:off x="5908431" y="3573049"/>
            <a:ext cx="2522138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200" b="1" dirty="0"/>
              <a:t>Exclusive rights granted by law give a single entity the sole authority to produce or sell a particular product or service.</a:t>
            </a:r>
            <a:endParaRPr sz="1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43" name="Google Shape;343;p44"/>
          <p:cNvGrpSpPr/>
          <p:nvPr/>
        </p:nvGrpSpPr>
        <p:grpSpPr>
          <a:xfrm>
            <a:off x="1578102" y="1570702"/>
            <a:ext cx="914446" cy="914446"/>
            <a:chOff x="910700" y="3585375"/>
            <a:chExt cx="1371600" cy="1371600"/>
          </a:xfrm>
        </p:grpSpPr>
        <p:sp>
          <p:nvSpPr>
            <p:cNvPr id="331" name="Google Shape;331;p44"/>
            <p:cNvSpPr/>
            <p:nvPr/>
          </p:nvSpPr>
          <p:spPr>
            <a:xfrm>
              <a:off x="910700" y="35853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4" name="Google Shape;34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9300" y="38139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44"/>
          <p:cNvGrpSpPr/>
          <p:nvPr/>
        </p:nvGrpSpPr>
        <p:grpSpPr>
          <a:xfrm>
            <a:off x="4114777" y="1570702"/>
            <a:ext cx="914446" cy="914446"/>
            <a:chOff x="2609625" y="3585375"/>
            <a:chExt cx="1371600" cy="1371600"/>
          </a:xfrm>
        </p:grpSpPr>
        <p:sp>
          <p:nvSpPr>
            <p:cNvPr id="334" name="Google Shape;334;p44"/>
            <p:cNvSpPr/>
            <p:nvPr/>
          </p:nvSpPr>
          <p:spPr>
            <a:xfrm>
              <a:off x="2609625" y="35853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6" name="Google Shape;34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8226" y="38139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44"/>
          <p:cNvGrpSpPr/>
          <p:nvPr/>
        </p:nvGrpSpPr>
        <p:grpSpPr>
          <a:xfrm>
            <a:off x="6651452" y="1570702"/>
            <a:ext cx="914446" cy="914446"/>
            <a:chOff x="4537150" y="3585375"/>
            <a:chExt cx="1371600" cy="1371600"/>
          </a:xfrm>
        </p:grpSpPr>
        <p:sp>
          <p:nvSpPr>
            <p:cNvPr id="337" name="Google Shape;337;p44"/>
            <p:cNvSpPr/>
            <p:nvPr/>
          </p:nvSpPr>
          <p:spPr>
            <a:xfrm>
              <a:off x="4537150" y="3585375"/>
              <a:ext cx="1371600" cy="137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5750" y="38139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9" name="Google Shape;349;p44"/>
          <p:cNvCxnSpPr>
            <a:stCxn id="331" idx="6"/>
            <a:endCxn id="334" idx="2"/>
          </p:cNvCxnSpPr>
          <p:nvPr/>
        </p:nvCxnSpPr>
        <p:spPr>
          <a:xfrm>
            <a:off x="2492548" y="2027924"/>
            <a:ext cx="162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4"/>
          <p:cNvCxnSpPr>
            <a:stCxn id="334" idx="6"/>
            <a:endCxn id="337" idx="2"/>
          </p:cNvCxnSpPr>
          <p:nvPr/>
        </p:nvCxnSpPr>
        <p:spPr>
          <a:xfrm>
            <a:off x="5029223" y="2027924"/>
            <a:ext cx="162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720000" y="1640597"/>
            <a:ext cx="434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000" dirty="0"/>
              <a:t>Private </a:t>
            </a:r>
            <a:r>
              <a:rPr lang="en-GB" sz="4000" dirty="0" smtClean="0"/>
              <a:t>monopoly</a:t>
            </a:r>
            <a:endParaRPr sz="4000" dirty="0"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>
            <a:off x="720000" y="2393322"/>
            <a:ext cx="43455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A private monopoly occurs when a single privately-owned company controls a particular market niche to the extent that they wield significant power and influence over the market.</a:t>
            </a:r>
          </a:p>
        </p:txBody>
      </p:sp>
      <p:pic>
        <p:nvPicPr>
          <p:cNvPr id="322" name="Google Shape;322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7"/>
          <a:stretch/>
        </p:blipFill>
        <p:spPr>
          <a:xfrm>
            <a:off x="5247750" y="1123700"/>
            <a:ext cx="3104700" cy="2953000"/>
          </a:xfrm>
          <a:prstGeom prst="ellipse">
            <a:avLst/>
          </a:prstGeom>
        </p:spPr>
      </p:pic>
      <p:sp>
        <p:nvSpPr>
          <p:cNvPr id="324" name="Google Shape;324;p43"/>
          <p:cNvSpPr/>
          <p:nvPr/>
        </p:nvSpPr>
        <p:spPr>
          <a:xfrm>
            <a:off x="7374475" y="4189497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503846"/>
            <a:ext cx="2475201" cy="212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079;p70"/>
          <p:cNvGrpSpPr/>
          <p:nvPr/>
        </p:nvGrpSpPr>
        <p:grpSpPr>
          <a:xfrm>
            <a:off x="2340859" y="734580"/>
            <a:ext cx="924861" cy="873157"/>
            <a:chOff x="1815800" y="3714027"/>
            <a:chExt cx="740400" cy="740400"/>
          </a:xfrm>
        </p:grpSpPr>
        <p:sp>
          <p:nvSpPr>
            <p:cNvPr id="9" name="Google Shape;1080;p70"/>
            <p:cNvSpPr/>
            <p:nvPr/>
          </p:nvSpPr>
          <p:spPr>
            <a:xfrm>
              <a:off x="1815800" y="3714027"/>
              <a:ext cx="740400" cy="740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1081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9238" y="3837499"/>
              <a:ext cx="493456" cy="4934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22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060789"/>
            <a:ext cx="3251480" cy="3187361"/>
          </a:xfrm>
          <a:prstGeom prst="ellipse">
            <a:avLst/>
          </a:prstGeom>
        </p:spPr>
      </p:pic>
      <p:sp>
        <p:nvSpPr>
          <p:cNvPr id="324" name="Google Shape;324;p43"/>
          <p:cNvSpPr/>
          <p:nvPr/>
        </p:nvSpPr>
        <p:spPr>
          <a:xfrm>
            <a:off x="2263915" y="3661387"/>
            <a:ext cx="1955950" cy="1168850"/>
          </a:xfrm>
          <a:custGeom>
            <a:avLst/>
            <a:gdLst/>
            <a:ahLst/>
            <a:cxnLst/>
            <a:rect l="l" t="t" r="r" b="b"/>
            <a:pathLst>
              <a:path w="78238" h="46754" extrusionOk="0">
                <a:moveTo>
                  <a:pt x="0" y="39692"/>
                </a:moveTo>
                <a:cubicBezTo>
                  <a:pt x="1832" y="39730"/>
                  <a:pt x="7365" y="38748"/>
                  <a:pt x="10991" y="39919"/>
                </a:cubicBezTo>
                <a:cubicBezTo>
                  <a:pt x="14617" y="41090"/>
                  <a:pt x="20811" y="46302"/>
                  <a:pt x="21755" y="46717"/>
                </a:cubicBezTo>
                <a:cubicBezTo>
                  <a:pt x="22699" y="47133"/>
                  <a:pt x="18091" y="43961"/>
                  <a:pt x="16656" y="42412"/>
                </a:cubicBezTo>
                <a:cubicBezTo>
                  <a:pt x="15221" y="40864"/>
                  <a:pt x="13729" y="39069"/>
                  <a:pt x="13144" y="37426"/>
                </a:cubicBezTo>
                <a:cubicBezTo>
                  <a:pt x="12559" y="35783"/>
                  <a:pt x="12123" y="33546"/>
                  <a:pt x="13144" y="32554"/>
                </a:cubicBezTo>
                <a:cubicBezTo>
                  <a:pt x="14165" y="31562"/>
                  <a:pt x="17057" y="31115"/>
                  <a:pt x="19268" y="31476"/>
                </a:cubicBezTo>
                <a:cubicBezTo>
                  <a:pt x="21479" y="31837"/>
                  <a:pt x="23936" y="32862"/>
                  <a:pt x="26409" y="34722"/>
                </a:cubicBezTo>
                <a:cubicBezTo>
                  <a:pt x="28882" y="36582"/>
                  <a:pt x="33889" y="42584"/>
                  <a:pt x="34105" y="42638"/>
                </a:cubicBezTo>
                <a:cubicBezTo>
                  <a:pt x="34322" y="42692"/>
                  <a:pt x="29540" y="37785"/>
                  <a:pt x="27708" y="35047"/>
                </a:cubicBezTo>
                <a:cubicBezTo>
                  <a:pt x="25876" y="32309"/>
                  <a:pt x="23655" y="28535"/>
                  <a:pt x="23114" y="26209"/>
                </a:cubicBezTo>
                <a:cubicBezTo>
                  <a:pt x="22573" y="23883"/>
                  <a:pt x="23372" y="22159"/>
                  <a:pt x="24462" y="21089"/>
                </a:cubicBezTo>
                <a:cubicBezTo>
                  <a:pt x="25552" y="20019"/>
                  <a:pt x="27491" y="19683"/>
                  <a:pt x="29655" y="19791"/>
                </a:cubicBezTo>
                <a:cubicBezTo>
                  <a:pt x="31819" y="19899"/>
                  <a:pt x="34816" y="20404"/>
                  <a:pt x="37446" y="21738"/>
                </a:cubicBezTo>
                <a:cubicBezTo>
                  <a:pt x="40076" y="23072"/>
                  <a:pt x="43197" y="25369"/>
                  <a:pt x="45435" y="27795"/>
                </a:cubicBezTo>
                <a:cubicBezTo>
                  <a:pt x="47673" y="30221"/>
                  <a:pt x="49647" y="34046"/>
                  <a:pt x="50874" y="36293"/>
                </a:cubicBezTo>
                <a:cubicBezTo>
                  <a:pt x="52102" y="38540"/>
                  <a:pt x="52766" y="41487"/>
                  <a:pt x="52800" y="41279"/>
                </a:cubicBezTo>
                <a:cubicBezTo>
                  <a:pt x="52834" y="41071"/>
                  <a:pt x="51551" y="38050"/>
                  <a:pt x="51079" y="35047"/>
                </a:cubicBezTo>
                <a:cubicBezTo>
                  <a:pt x="50607" y="32044"/>
                  <a:pt x="49913" y="27429"/>
                  <a:pt x="49967" y="23263"/>
                </a:cubicBezTo>
                <a:cubicBezTo>
                  <a:pt x="50021" y="19097"/>
                  <a:pt x="50799" y="13339"/>
                  <a:pt x="51403" y="10053"/>
                </a:cubicBezTo>
                <a:cubicBezTo>
                  <a:pt x="52007" y="6767"/>
                  <a:pt x="52227" y="5219"/>
                  <a:pt x="53593" y="3549"/>
                </a:cubicBezTo>
                <a:cubicBezTo>
                  <a:pt x="54959" y="1880"/>
                  <a:pt x="57540" y="225"/>
                  <a:pt x="59598" y="36"/>
                </a:cubicBezTo>
                <a:cubicBezTo>
                  <a:pt x="61656" y="-153"/>
                  <a:pt x="63696" y="377"/>
                  <a:pt x="65943" y="2416"/>
                </a:cubicBezTo>
                <a:cubicBezTo>
                  <a:pt x="68190" y="4456"/>
                  <a:pt x="71268" y="8855"/>
                  <a:pt x="73081" y="12273"/>
                </a:cubicBezTo>
                <a:cubicBezTo>
                  <a:pt x="74894" y="15691"/>
                  <a:pt x="75970" y="19165"/>
                  <a:pt x="76820" y="22923"/>
                </a:cubicBezTo>
                <a:cubicBezTo>
                  <a:pt x="77670" y="26681"/>
                  <a:pt x="78463" y="30911"/>
                  <a:pt x="78180" y="34820"/>
                </a:cubicBezTo>
                <a:cubicBezTo>
                  <a:pt x="77897" y="38729"/>
                  <a:pt x="75630" y="44451"/>
                  <a:pt x="75120" y="46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l="6815" t="1423" r="69901" b="69355"/>
          <a:stretch/>
        </p:blipFill>
        <p:spPr>
          <a:xfrm rot="-7963018">
            <a:off x="-722248" y="3604326"/>
            <a:ext cx="2475201" cy="21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0;p43"/>
          <p:cNvSpPr txBox="1">
            <a:spLocks/>
          </p:cNvSpPr>
          <p:nvPr/>
        </p:nvSpPr>
        <p:spPr>
          <a:xfrm>
            <a:off x="4145909" y="2016640"/>
            <a:ext cx="4345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4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 Black"/>
              <a:buNone/>
              <a:defRPr sz="36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en-GB" sz="4000" smtClean="0"/>
              <a:t>Public Monoploy</a:t>
            </a:r>
            <a:endParaRPr lang="en-GB" sz="4000" dirty="0"/>
          </a:p>
        </p:txBody>
      </p:sp>
      <p:sp>
        <p:nvSpPr>
          <p:cNvPr id="14" name="Google Shape;321;p43"/>
          <p:cNvSpPr txBox="1">
            <a:spLocks/>
          </p:cNvSpPr>
          <p:nvPr/>
        </p:nvSpPr>
        <p:spPr>
          <a:xfrm>
            <a:off x="4145909" y="2769365"/>
            <a:ext cx="43455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GB" dirty="0"/>
              <a:t> </a:t>
            </a:r>
            <a:r>
              <a:rPr lang="en-GB" dirty="0" smtClean="0"/>
              <a:t>A </a:t>
            </a:r>
            <a:r>
              <a:rPr lang="en-GB" dirty="0"/>
              <a:t>government monopoly or public monopoly is a form of coercive monopoly in which a government agency or government corporation is the sole provider of a particular good or service and competition is prohibited by law.</a:t>
            </a:r>
          </a:p>
        </p:txBody>
      </p:sp>
      <p:grpSp>
        <p:nvGrpSpPr>
          <p:cNvPr id="18" name="Google Shape;1070;p70"/>
          <p:cNvGrpSpPr/>
          <p:nvPr/>
        </p:nvGrpSpPr>
        <p:grpSpPr>
          <a:xfrm>
            <a:off x="5898382" y="1105319"/>
            <a:ext cx="954593" cy="911321"/>
            <a:chOff x="4689289" y="3714027"/>
            <a:chExt cx="740400" cy="740400"/>
          </a:xfrm>
        </p:grpSpPr>
        <p:sp>
          <p:nvSpPr>
            <p:cNvPr id="19" name="Google Shape;1071;p70"/>
            <p:cNvSpPr/>
            <p:nvPr/>
          </p:nvSpPr>
          <p:spPr>
            <a:xfrm>
              <a:off x="4689289" y="3714027"/>
              <a:ext cx="740400" cy="740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1072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2728" y="3837499"/>
              <a:ext cx="493456" cy="4934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390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imated Presentation MK Plan by Slidesgo">
  <a:themeElements>
    <a:clrScheme name="Simple Light">
      <a:dk1>
        <a:srgbClr val="191919"/>
      </a:dk1>
      <a:lt1>
        <a:srgbClr val="FFFFFF"/>
      </a:lt1>
      <a:dk2>
        <a:srgbClr val="00FA00"/>
      </a:dk2>
      <a:lt2>
        <a:srgbClr val="EFEFEF"/>
      </a:lt2>
      <a:accent1>
        <a:srgbClr val="A0A0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323</Words>
  <Application>Microsoft Office PowerPoint</Application>
  <PresentationFormat>On-screen Show (16:9)</PresentationFormat>
  <Paragraphs>61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Archivo</vt:lpstr>
      <vt:lpstr>Archivo Black</vt:lpstr>
      <vt:lpstr>Arial</vt:lpstr>
      <vt:lpstr>Bebas Neue</vt:lpstr>
      <vt:lpstr>Animated Presentation MK Plan by Slidesgo</vt:lpstr>
      <vt:lpstr>MARKET STRUCTURE OF MONOPOLY , DUOPOLY, PERFECT COMPETITION.</vt:lpstr>
      <vt:lpstr>Table of contents</vt:lpstr>
      <vt:lpstr>Introduction</vt:lpstr>
      <vt:lpstr>Introduction</vt:lpstr>
      <vt:lpstr>MONOPOLY</vt:lpstr>
      <vt:lpstr>MONOPOLY</vt:lpstr>
      <vt:lpstr>Types of Monopoly</vt:lpstr>
      <vt:lpstr>Private monopoly</vt:lpstr>
      <vt:lpstr>PowerPoint Presentation</vt:lpstr>
      <vt:lpstr>Legal Monopoly</vt:lpstr>
      <vt:lpstr>Duopoly</vt:lpstr>
      <vt:lpstr>Duopoly </vt:lpstr>
      <vt:lpstr>PowerPoint Presentation</vt:lpstr>
      <vt:lpstr>PERFECT COMPETITION</vt:lpstr>
      <vt:lpstr>Types of perfect competition</vt:lpstr>
      <vt:lpstr>Types of perfect competition</vt:lpstr>
      <vt:lpstr>Types of perfect competition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STRUCTURE OF MONOPOLY , DUOPOLY, PERFECT COMPETITION.</dc:title>
  <cp:lastModifiedBy>Windows User</cp:lastModifiedBy>
  <cp:revision>12</cp:revision>
  <dcterms:modified xsi:type="dcterms:W3CDTF">2023-11-13T13:03:29Z</dcterms:modified>
</cp:coreProperties>
</file>